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Barlow" pitchFamily="2" charset="77"/>
      <p:regular r:id="rId22"/>
      <p:bold r:id="rId23"/>
      <p:italic r:id="rId24"/>
      <p:boldItalic r:id="rId25"/>
    </p:embeddedFont>
    <p:embeddedFont>
      <p:font typeface="Oswald" pitchFamily="2" charset="77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40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49">
          <p15:clr>
            <a:srgbClr val="9AA0A6"/>
          </p15:clr>
        </p15:guide>
        <p15:guide id="6" pos="531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3"/>
  </p:normalViewPr>
  <p:slideViewPr>
    <p:cSldViewPr snapToGrid="0">
      <p:cViewPr varScale="1">
        <p:scale>
          <a:sx n="120" d="100"/>
          <a:sy n="120" d="100"/>
        </p:scale>
        <p:origin x="864" y="176"/>
      </p:cViewPr>
      <p:guideLst>
        <p:guide orient="horz" pos="1620"/>
        <p:guide pos="2880"/>
        <p:guide orient="horz" pos="340"/>
        <p:guide orient="horz" pos="2903"/>
        <p:guide pos="449"/>
        <p:guide pos="5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50">
              <a:solidFill>
                <a:srgbClr val="5F7D9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7b4dad1f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7b4dad1f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c1519525c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c1519525c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297b7fbd8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297b7fbd8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dc8c334e0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dc8c334e0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dc8c334e0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dc8c334e0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dc8c334e00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dc8c334e00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dc8c334e0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dc8c334e0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c297b7fbd8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c297b7fbd8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dc8f02d7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dc8f02d7c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c3f85c3b4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c3f85c3b4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1519525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c1519525c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c297b7fbd8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c297b7fbd8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b4dad1fc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b4dad1fc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c297b7fbd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c297b7fbd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7b4dad1fca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7b4dad1fca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1519525c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c1519525c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c297b7fbd8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c297b7fbd8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b4dad1f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b4dad1fc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017363"/>
            <a:ext cx="4202100" cy="24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573400"/>
            <a:ext cx="42021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5250" y="-6775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250" y="100826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5250" y="208249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720075" y="1711025"/>
            <a:ext cx="77040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726375" y="3386825"/>
            <a:ext cx="7691400" cy="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-5250" y="-6775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-5250" y="100826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-5250" y="208249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2" hasCustomPrompt="1"/>
          </p:nvPr>
        </p:nvSpPr>
        <p:spPr>
          <a:xfrm>
            <a:off x="789150" y="1852200"/>
            <a:ext cx="1036500" cy="10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1890000" y="228607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1890000" y="1852200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4" hasCustomPrompt="1"/>
          </p:nvPr>
        </p:nvSpPr>
        <p:spPr>
          <a:xfrm>
            <a:off x="789150" y="3227575"/>
            <a:ext cx="1036500" cy="10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1890000" y="366135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1890000" y="322747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7" hasCustomPrompt="1"/>
          </p:nvPr>
        </p:nvSpPr>
        <p:spPr>
          <a:xfrm>
            <a:off x="4821200" y="1852300"/>
            <a:ext cx="1036500" cy="10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5921850" y="228607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9"/>
          </p:nvPr>
        </p:nvSpPr>
        <p:spPr>
          <a:xfrm>
            <a:off x="5921850" y="1852200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821200" y="3227575"/>
            <a:ext cx="1036500" cy="10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5921850" y="366135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5"/>
          </p:nvPr>
        </p:nvSpPr>
        <p:spPr>
          <a:xfrm>
            <a:off x="5921850" y="322747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-5250" y="-6775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-5250" y="100826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-5250" y="208249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2509075" y="3560488"/>
            <a:ext cx="4130400" cy="5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2"/>
          </p:nvPr>
        </p:nvSpPr>
        <p:spPr>
          <a:xfrm>
            <a:off x="1460850" y="1735000"/>
            <a:ext cx="62268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720000" y="23266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720000" y="19689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3355500" y="23266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3355500" y="19689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5991000" y="23266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5991000" y="19689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720000" y="40308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720000" y="36731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ubTitle" idx="9"/>
          </p:nvPr>
        </p:nvSpPr>
        <p:spPr>
          <a:xfrm>
            <a:off x="3355500" y="40308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13"/>
          </p:nvPr>
        </p:nvSpPr>
        <p:spPr>
          <a:xfrm>
            <a:off x="3355500" y="36731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4"/>
          </p:nvPr>
        </p:nvSpPr>
        <p:spPr>
          <a:xfrm>
            <a:off x="5991000" y="40308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5"/>
          </p:nvPr>
        </p:nvSpPr>
        <p:spPr>
          <a:xfrm>
            <a:off x="5991000" y="36731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720000" y="35837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ubTitle" idx="2"/>
          </p:nvPr>
        </p:nvSpPr>
        <p:spPr>
          <a:xfrm>
            <a:off x="720000" y="31498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ubTitle" idx="3"/>
          </p:nvPr>
        </p:nvSpPr>
        <p:spPr>
          <a:xfrm>
            <a:off x="3355500" y="35837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4"/>
          </p:nvPr>
        </p:nvSpPr>
        <p:spPr>
          <a:xfrm>
            <a:off x="3355500" y="31498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5"/>
          </p:nvPr>
        </p:nvSpPr>
        <p:spPr>
          <a:xfrm>
            <a:off x="5991000" y="35837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6"/>
          </p:nvPr>
        </p:nvSpPr>
        <p:spPr>
          <a:xfrm>
            <a:off x="5991000" y="31498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subTitle" idx="1"/>
          </p:nvPr>
        </p:nvSpPr>
        <p:spPr>
          <a:xfrm>
            <a:off x="720000" y="354992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2"/>
          </p:nvPr>
        </p:nvSpPr>
        <p:spPr>
          <a:xfrm>
            <a:off x="720000" y="3089888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3"/>
          </p:nvPr>
        </p:nvSpPr>
        <p:spPr>
          <a:xfrm>
            <a:off x="3355500" y="354992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4"/>
          </p:nvPr>
        </p:nvSpPr>
        <p:spPr>
          <a:xfrm>
            <a:off x="3355500" y="3089888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5"/>
          </p:nvPr>
        </p:nvSpPr>
        <p:spPr>
          <a:xfrm>
            <a:off x="5991000" y="354992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6"/>
          </p:nvPr>
        </p:nvSpPr>
        <p:spPr>
          <a:xfrm>
            <a:off x="5991000" y="3089888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7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7" hasCustomPrompt="1"/>
          </p:nvPr>
        </p:nvSpPr>
        <p:spPr>
          <a:xfrm>
            <a:off x="720150" y="1956200"/>
            <a:ext cx="24330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8" hasCustomPrompt="1"/>
          </p:nvPr>
        </p:nvSpPr>
        <p:spPr>
          <a:xfrm>
            <a:off x="3355525" y="1956200"/>
            <a:ext cx="24330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9" hasCustomPrompt="1"/>
          </p:nvPr>
        </p:nvSpPr>
        <p:spPr>
          <a:xfrm>
            <a:off x="5991000" y="1956200"/>
            <a:ext cx="24330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1"/>
          </p:nvPr>
        </p:nvSpPr>
        <p:spPr>
          <a:xfrm>
            <a:off x="914700" y="21336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subTitle" idx="2"/>
          </p:nvPr>
        </p:nvSpPr>
        <p:spPr>
          <a:xfrm>
            <a:off x="914700" y="1699800"/>
            <a:ext cx="22383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ubTitle" idx="3"/>
          </p:nvPr>
        </p:nvSpPr>
        <p:spPr>
          <a:xfrm>
            <a:off x="914700" y="366135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ubTitle" idx="4"/>
          </p:nvPr>
        </p:nvSpPr>
        <p:spPr>
          <a:xfrm>
            <a:off x="914700" y="3227475"/>
            <a:ext cx="22383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ubTitle" idx="5"/>
          </p:nvPr>
        </p:nvSpPr>
        <p:spPr>
          <a:xfrm>
            <a:off x="5991000" y="2133675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6"/>
          </p:nvPr>
        </p:nvSpPr>
        <p:spPr>
          <a:xfrm>
            <a:off x="5991000" y="1699800"/>
            <a:ext cx="22383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7"/>
          </p:nvPr>
        </p:nvSpPr>
        <p:spPr>
          <a:xfrm>
            <a:off x="5991000" y="3661350"/>
            <a:ext cx="2238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8"/>
          </p:nvPr>
        </p:nvSpPr>
        <p:spPr>
          <a:xfrm>
            <a:off x="5991000" y="3227475"/>
            <a:ext cx="22383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19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9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0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732750" y="1411150"/>
            <a:ext cx="3557400" cy="31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397850" y="2614475"/>
            <a:ext cx="3165900" cy="8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1397850" y="1138650"/>
            <a:ext cx="2516700" cy="13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0"/>
              <a:buNone/>
              <a:defRPr sz="10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402425" y="3451475"/>
            <a:ext cx="2808000" cy="6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5250" y="-6775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-5250" y="100826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5250" y="208249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3052500" y="1152475"/>
            <a:ext cx="3039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ctrTitle"/>
          </p:nvPr>
        </p:nvSpPr>
        <p:spPr>
          <a:xfrm>
            <a:off x="720000" y="788767"/>
            <a:ext cx="4202100" cy="9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1"/>
          </p:nvPr>
        </p:nvSpPr>
        <p:spPr>
          <a:xfrm>
            <a:off x="720000" y="1821375"/>
            <a:ext cx="42021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solidFill>
                  <a:schemeClr val="lt1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-5250" y="-6775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-5250" y="100826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/>
          <p:nvPr/>
        </p:nvSpPr>
        <p:spPr>
          <a:xfrm>
            <a:off x="-5250" y="208249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2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2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subTitle" idx="2"/>
          </p:nvPr>
        </p:nvSpPr>
        <p:spPr>
          <a:xfrm>
            <a:off x="720000" y="2345684"/>
            <a:ext cx="4202100" cy="7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720000" y="3853775"/>
            <a:ext cx="39453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0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3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3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/>
          <p:nvPr/>
        </p:nvSpPr>
        <p:spPr>
          <a:xfrm>
            <a:off x="-5250" y="-6775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-5250" y="100826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-5250" y="208249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4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4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1562725" y="3426788"/>
            <a:ext cx="2433000" cy="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1562713" y="2992913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5148300" y="3426788"/>
            <a:ext cx="2433000" cy="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5148288" y="2992913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300" b="1">
                <a:solidFill>
                  <a:schemeClr val="lt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None/>
              <a:defRPr sz="2000" b="1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6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20000" y="1350607"/>
            <a:ext cx="39177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18254B"/>
              </a:buClr>
              <a:buSzPts val="1600"/>
              <a:buFont typeface="Red Hat Text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7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967113" y="1570950"/>
            <a:ext cx="5223300" cy="20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-5250" y="-6775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5250" y="100826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-5250" y="208249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720000" y="1722575"/>
            <a:ext cx="4316700" cy="9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720000" y="2592625"/>
            <a:ext cx="40452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820900" y="792525"/>
            <a:ext cx="4653900" cy="16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None/>
              <a:defRPr sz="4000" b="1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0"/>
          <p:cNvSpPr/>
          <p:nvPr/>
        </p:nvSpPr>
        <p:spPr>
          <a:xfrm rot="10800000" flipH="1">
            <a:off x="-5250" y="5042774"/>
            <a:ext cx="9154500" cy="11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10800000" flipH="1">
            <a:off x="-5250" y="4935173"/>
            <a:ext cx="9154500" cy="115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 rot="10800000" flipH="1">
            <a:off x="-5250" y="4827750"/>
            <a:ext cx="9154500" cy="1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●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■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7"/>
          <p:cNvGrpSpPr/>
          <p:nvPr/>
        </p:nvGrpSpPr>
        <p:grpSpPr>
          <a:xfrm>
            <a:off x="4609125" y="686163"/>
            <a:ext cx="3867269" cy="3779155"/>
            <a:chOff x="4609125" y="686163"/>
            <a:chExt cx="3867269" cy="3779155"/>
          </a:xfrm>
        </p:grpSpPr>
        <p:sp>
          <p:nvSpPr>
            <p:cNvPr id="213" name="Google Shape;213;p27"/>
            <p:cNvSpPr/>
            <p:nvPr/>
          </p:nvSpPr>
          <p:spPr>
            <a:xfrm>
              <a:off x="4696403" y="686163"/>
              <a:ext cx="3779991" cy="3779155"/>
            </a:xfrm>
            <a:custGeom>
              <a:avLst/>
              <a:gdLst/>
              <a:ahLst/>
              <a:cxnLst/>
              <a:rect l="l" t="t" r="r" b="b"/>
              <a:pathLst>
                <a:path w="49758" h="49747" extrusionOk="0">
                  <a:moveTo>
                    <a:pt x="24879" y="0"/>
                  </a:moveTo>
                  <a:cubicBezTo>
                    <a:pt x="11137" y="0"/>
                    <a:pt x="1" y="11136"/>
                    <a:pt x="1" y="24878"/>
                  </a:cubicBezTo>
                  <a:cubicBezTo>
                    <a:pt x="1" y="38610"/>
                    <a:pt x="11137" y="49747"/>
                    <a:pt x="24879" y="49747"/>
                  </a:cubicBezTo>
                  <a:cubicBezTo>
                    <a:pt x="38621" y="49747"/>
                    <a:pt x="49758" y="38610"/>
                    <a:pt x="49758" y="24878"/>
                  </a:cubicBezTo>
                  <a:cubicBezTo>
                    <a:pt x="49758" y="11136"/>
                    <a:pt x="38621" y="0"/>
                    <a:pt x="2487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4763272" y="753008"/>
              <a:ext cx="3646266" cy="3645460"/>
            </a:xfrm>
            <a:custGeom>
              <a:avLst/>
              <a:gdLst/>
              <a:ahLst/>
              <a:cxnLst/>
              <a:rect l="l" t="t" r="r" b="b"/>
              <a:pathLst>
                <a:path w="49758" h="49747" extrusionOk="0">
                  <a:moveTo>
                    <a:pt x="24879" y="0"/>
                  </a:moveTo>
                  <a:cubicBezTo>
                    <a:pt x="11137" y="0"/>
                    <a:pt x="1" y="11136"/>
                    <a:pt x="1" y="24878"/>
                  </a:cubicBezTo>
                  <a:cubicBezTo>
                    <a:pt x="1" y="38610"/>
                    <a:pt x="11137" y="49747"/>
                    <a:pt x="24879" y="49747"/>
                  </a:cubicBezTo>
                  <a:cubicBezTo>
                    <a:pt x="38621" y="49747"/>
                    <a:pt x="49758" y="38610"/>
                    <a:pt x="49758" y="24878"/>
                  </a:cubicBezTo>
                  <a:cubicBezTo>
                    <a:pt x="49758" y="11136"/>
                    <a:pt x="38621" y="0"/>
                    <a:pt x="24879" y="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4847354" y="833103"/>
              <a:ext cx="3478209" cy="3477440"/>
            </a:xfrm>
            <a:custGeom>
              <a:avLst/>
              <a:gdLst/>
              <a:ahLst/>
              <a:cxnLst/>
              <a:rect l="l" t="t" r="r" b="b"/>
              <a:pathLst>
                <a:path w="49758" h="49747" extrusionOk="0">
                  <a:moveTo>
                    <a:pt x="24879" y="0"/>
                  </a:moveTo>
                  <a:cubicBezTo>
                    <a:pt x="11137" y="0"/>
                    <a:pt x="1" y="11136"/>
                    <a:pt x="1" y="24878"/>
                  </a:cubicBezTo>
                  <a:cubicBezTo>
                    <a:pt x="1" y="38610"/>
                    <a:pt x="11137" y="49747"/>
                    <a:pt x="24879" y="49747"/>
                  </a:cubicBezTo>
                  <a:cubicBezTo>
                    <a:pt x="38621" y="49747"/>
                    <a:pt x="49758" y="38610"/>
                    <a:pt x="49758" y="24878"/>
                  </a:cubicBezTo>
                  <a:cubicBezTo>
                    <a:pt x="49758" y="11136"/>
                    <a:pt x="38621" y="0"/>
                    <a:pt x="24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5128558" y="1124586"/>
              <a:ext cx="2895071" cy="2895071"/>
            </a:xfrm>
            <a:custGeom>
              <a:avLst/>
              <a:gdLst/>
              <a:ahLst/>
              <a:cxnLst/>
              <a:rect l="l" t="t" r="r" b="b"/>
              <a:pathLst>
                <a:path w="41416" h="41416" extrusionOk="0">
                  <a:moveTo>
                    <a:pt x="20708" y="1"/>
                  </a:moveTo>
                  <a:cubicBezTo>
                    <a:pt x="9274" y="1"/>
                    <a:pt x="0" y="9265"/>
                    <a:pt x="0" y="20708"/>
                  </a:cubicBezTo>
                  <a:cubicBezTo>
                    <a:pt x="0" y="32142"/>
                    <a:pt x="9274" y="41416"/>
                    <a:pt x="20708" y="41416"/>
                  </a:cubicBezTo>
                  <a:cubicBezTo>
                    <a:pt x="32141" y="41416"/>
                    <a:pt x="41415" y="32142"/>
                    <a:pt x="41415" y="20708"/>
                  </a:cubicBezTo>
                  <a:cubicBezTo>
                    <a:pt x="41415" y="9265"/>
                    <a:pt x="32141" y="1"/>
                    <a:pt x="20708" y="1"/>
                  </a:cubicBezTo>
                  <a:close/>
                </a:path>
              </a:pathLst>
            </a:custGeom>
            <a:solidFill>
              <a:srgbClr val="9F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4727607" y="1227340"/>
              <a:ext cx="2111676" cy="1125426"/>
            </a:xfrm>
            <a:custGeom>
              <a:avLst/>
              <a:gdLst/>
              <a:ahLst/>
              <a:cxnLst/>
              <a:rect l="l" t="t" r="r" b="b"/>
              <a:pathLst>
                <a:path w="30209" h="16100" extrusionOk="0">
                  <a:moveTo>
                    <a:pt x="16960" y="1"/>
                  </a:moveTo>
                  <a:cubicBezTo>
                    <a:pt x="16601" y="1"/>
                    <a:pt x="16223" y="69"/>
                    <a:pt x="15833" y="215"/>
                  </a:cubicBezTo>
                  <a:cubicBezTo>
                    <a:pt x="13147" y="1216"/>
                    <a:pt x="13990" y="4327"/>
                    <a:pt x="13108" y="6497"/>
                  </a:cubicBezTo>
                  <a:cubicBezTo>
                    <a:pt x="12546" y="7894"/>
                    <a:pt x="11303" y="8485"/>
                    <a:pt x="9973" y="8485"/>
                  </a:cubicBezTo>
                  <a:cubicBezTo>
                    <a:pt x="9427" y="8485"/>
                    <a:pt x="8866" y="8386"/>
                    <a:pt x="8332" y="8201"/>
                  </a:cubicBezTo>
                  <a:cubicBezTo>
                    <a:pt x="7035" y="7745"/>
                    <a:pt x="6192" y="6527"/>
                    <a:pt x="5073" y="5803"/>
                  </a:cubicBezTo>
                  <a:cubicBezTo>
                    <a:pt x="4660" y="5534"/>
                    <a:pt x="4197" y="5416"/>
                    <a:pt x="3727" y="5416"/>
                  </a:cubicBezTo>
                  <a:cubicBezTo>
                    <a:pt x="2640" y="5416"/>
                    <a:pt x="1517" y="6049"/>
                    <a:pt x="901" y="6913"/>
                  </a:cubicBezTo>
                  <a:cubicBezTo>
                    <a:pt x="0" y="8181"/>
                    <a:pt x="674" y="10103"/>
                    <a:pt x="1159" y="11391"/>
                  </a:cubicBezTo>
                  <a:cubicBezTo>
                    <a:pt x="1773" y="13007"/>
                    <a:pt x="2724" y="14473"/>
                    <a:pt x="3329" y="16088"/>
                  </a:cubicBezTo>
                  <a:cubicBezTo>
                    <a:pt x="3332" y="16096"/>
                    <a:pt x="3344" y="16099"/>
                    <a:pt x="3362" y="16099"/>
                  </a:cubicBezTo>
                  <a:cubicBezTo>
                    <a:pt x="3527" y="16099"/>
                    <a:pt x="4236" y="15807"/>
                    <a:pt x="4191" y="15691"/>
                  </a:cubicBezTo>
                  <a:cubicBezTo>
                    <a:pt x="3428" y="13621"/>
                    <a:pt x="2170" y="11778"/>
                    <a:pt x="1575" y="9628"/>
                  </a:cubicBezTo>
                  <a:cubicBezTo>
                    <a:pt x="1298" y="8617"/>
                    <a:pt x="1218" y="7507"/>
                    <a:pt x="1754" y="6567"/>
                  </a:cubicBezTo>
                  <a:cubicBezTo>
                    <a:pt x="2077" y="6007"/>
                    <a:pt x="2492" y="5796"/>
                    <a:pt x="2937" y="5796"/>
                  </a:cubicBezTo>
                  <a:cubicBezTo>
                    <a:pt x="3872" y="5796"/>
                    <a:pt x="4941" y="6723"/>
                    <a:pt x="5578" y="7300"/>
                  </a:cubicBezTo>
                  <a:cubicBezTo>
                    <a:pt x="6712" y="8329"/>
                    <a:pt x="8004" y="8917"/>
                    <a:pt x="9374" y="8917"/>
                  </a:cubicBezTo>
                  <a:cubicBezTo>
                    <a:pt x="10086" y="8917"/>
                    <a:pt x="10820" y="8758"/>
                    <a:pt x="11562" y="8419"/>
                  </a:cubicBezTo>
                  <a:cubicBezTo>
                    <a:pt x="12405" y="8033"/>
                    <a:pt x="13098" y="7488"/>
                    <a:pt x="13643" y="6735"/>
                  </a:cubicBezTo>
                  <a:cubicBezTo>
                    <a:pt x="14554" y="5466"/>
                    <a:pt x="14406" y="3723"/>
                    <a:pt x="14673" y="2256"/>
                  </a:cubicBezTo>
                  <a:cubicBezTo>
                    <a:pt x="14858" y="1273"/>
                    <a:pt x="15393" y="430"/>
                    <a:pt x="16394" y="430"/>
                  </a:cubicBezTo>
                  <a:cubicBezTo>
                    <a:pt x="16523" y="430"/>
                    <a:pt x="16659" y="444"/>
                    <a:pt x="16804" y="473"/>
                  </a:cubicBezTo>
                  <a:cubicBezTo>
                    <a:pt x="17467" y="602"/>
                    <a:pt x="18002" y="1047"/>
                    <a:pt x="18418" y="1543"/>
                  </a:cubicBezTo>
                  <a:cubicBezTo>
                    <a:pt x="19202" y="2474"/>
                    <a:pt x="19013" y="3990"/>
                    <a:pt x="19003" y="5110"/>
                  </a:cubicBezTo>
                  <a:cubicBezTo>
                    <a:pt x="18978" y="6560"/>
                    <a:pt x="19275" y="8900"/>
                    <a:pt x="20830" y="8900"/>
                  </a:cubicBezTo>
                  <a:cubicBezTo>
                    <a:pt x="21102" y="8900"/>
                    <a:pt x="21413" y="8828"/>
                    <a:pt x="21767" y="8667"/>
                  </a:cubicBezTo>
                  <a:cubicBezTo>
                    <a:pt x="22570" y="8310"/>
                    <a:pt x="23135" y="7716"/>
                    <a:pt x="23670" y="7032"/>
                  </a:cubicBezTo>
                  <a:cubicBezTo>
                    <a:pt x="24606" y="5799"/>
                    <a:pt x="25331" y="3635"/>
                    <a:pt x="27098" y="3635"/>
                  </a:cubicBezTo>
                  <a:cubicBezTo>
                    <a:pt x="27163" y="3635"/>
                    <a:pt x="27228" y="3637"/>
                    <a:pt x="27296" y="3643"/>
                  </a:cubicBezTo>
                  <a:cubicBezTo>
                    <a:pt x="28495" y="3753"/>
                    <a:pt x="29198" y="4763"/>
                    <a:pt x="29198" y="5893"/>
                  </a:cubicBezTo>
                  <a:cubicBezTo>
                    <a:pt x="29198" y="7220"/>
                    <a:pt x="27901" y="7835"/>
                    <a:pt x="26939" y="8459"/>
                  </a:cubicBezTo>
                  <a:cubicBezTo>
                    <a:pt x="25800" y="9192"/>
                    <a:pt x="24948" y="10064"/>
                    <a:pt x="25493" y="11490"/>
                  </a:cubicBezTo>
                  <a:cubicBezTo>
                    <a:pt x="25496" y="11498"/>
                    <a:pt x="25507" y="11502"/>
                    <a:pt x="25525" y="11502"/>
                  </a:cubicBezTo>
                  <a:cubicBezTo>
                    <a:pt x="25687" y="11502"/>
                    <a:pt x="26399" y="11201"/>
                    <a:pt x="26355" y="11094"/>
                  </a:cubicBezTo>
                  <a:cubicBezTo>
                    <a:pt x="25483" y="8795"/>
                    <a:pt x="28297" y="8141"/>
                    <a:pt x="29555" y="6834"/>
                  </a:cubicBezTo>
                  <a:cubicBezTo>
                    <a:pt x="30209" y="6140"/>
                    <a:pt x="30189" y="5021"/>
                    <a:pt x="29763" y="4228"/>
                  </a:cubicBezTo>
                  <a:cubicBezTo>
                    <a:pt x="29354" y="3477"/>
                    <a:pt x="28466" y="3218"/>
                    <a:pt x="27657" y="3218"/>
                  </a:cubicBezTo>
                  <a:cubicBezTo>
                    <a:pt x="27527" y="3218"/>
                    <a:pt x="27400" y="3225"/>
                    <a:pt x="27276" y="3238"/>
                  </a:cubicBezTo>
                  <a:cubicBezTo>
                    <a:pt x="25076" y="3455"/>
                    <a:pt x="24106" y="5526"/>
                    <a:pt x="22986" y="7131"/>
                  </a:cubicBezTo>
                  <a:cubicBezTo>
                    <a:pt x="22601" y="7692"/>
                    <a:pt x="22113" y="8448"/>
                    <a:pt x="21441" y="8448"/>
                  </a:cubicBezTo>
                  <a:cubicBezTo>
                    <a:pt x="21283" y="8448"/>
                    <a:pt x="21114" y="8407"/>
                    <a:pt x="20935" y="8310"/>
                  </a:cubicBezTo>
                  <a:cubicBezTo>
                    <a:pt x="20470" y="8062"/>
                    <a:pt x="20232" y="7518"/>
                    <a:pt x="20063" y="7052"/>
                  </a:cubicBezTo>
                  <a:cubicBezTo>
                    <a:pt x="19657" y="5853"/>
                    <a:pt x="19905" y="4426"/>
                    <a:pt x="19865" y="3188"/>
                  </a:cubicBezTo>
                  <a:cubicBezTo>
                    <a:pt x="19816" y="1401"/>
                    <a:pt x="18590" y="1"/>
                    <a:pt x="16960" y="1"/>
                  </a:cubicBezTo>
                  <a:close/>
                </a:path>
              </a:pathLst>
            </a:custGeom>
            <a:solidFill>
              <a:srgbClr val="252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4609125" y="1849100"/>
              <a:ext cx="2820974" cy="2032687"/>
            </a:xfrm>
            <a:custGeom>
              <a:avLst/>
              <a:gdLst/>
              <a:ahLst/>
              <a:cxnLst/>
              <a:rect l="l" t="t" r="r" b="b"/>
              <a:pathLst>
                <a:path w="40356" h="29079" extrusionOk="0">
                  <a:moveTo>
                    <a:pt x="35076" y="0"/>
                  </a:moveTo>
                  <a:cubicBezTo>
                    <a:pt x="35053" y="0"/>
                    <a:pt x="35029" y="3"/>
                    <a:pt x="35005" y="10"/>
                  </a:cubicBezTo>
                  <a:lnTo>
                    <a:pt x="238" y="8778"/>
                  </a:lnTo>
                  <a:cubicBezTo>
                    <a:pt x="90" y="8808"/>
                    <a:pt x="1" y="8956"/>
                    <a:pt x="40" y="9105"/>
                  </a:cubicBezTo>
                  <a:lnTo>
                    <a:pt x="5014" y="28871"/>
                  </a:lnTo>
                  <a:cubicBezTo>
                    <a:pt x="5047" y="28996"/>
                    <a:pt x="5157" y="29078"/>
                    <a:pt x="5280" y="29078"/>
                  </a:cubicBezTo>
                  <a:cubicBezTo>
                    <a:pt x="5303" y="29078"/>
                    <a:pt x="5327" y="29075"/>
                    <a:pt x="5351" y="29069"/>
                  </a:cubicBezTo>
                  <a:lnTo>
                    <a:pt x="40118" y="20310"/>
                  </a:lnTo>
                  <a:cubicBezTo>
                    <a:pt x="40266" y="20271"/>
                    <a:pt x="40355" y="20123"/>
                    <a:pt x="40316" y="19974"/>
                  </a:cubicBezTo>
                  <a:lnTo>
                    <a:pt x="35332" y="208"/>
                  </a:lnTo>
                  <a:cubicBezTo>
                    <a:pt x="35307" y="83"/>
                    <a:pt x="35198" y="0"/>
                    <a:pt x="35076" y="0"/>
                  </a:cubicBezTo>
                  <a:close/>
                </a:path>
              </a:pathLst>
            </a:custGeom>
            <a:solidFill>
              <a:srgbClr val="3C3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4873699" y="2100461"/>
              <a:ext cx="2291814" cy="1529950"/>
            </a:xfrm>
            <a:custGeom>
              <a:avLst/>
              <a:gdLst/>
              <a:ahLst/>
              <a:cxnLst/>
              <a:rect l="l" t="t" r="r" b="b"/>
              <a:pathLst>
                <a:path w="32786" h="21887" extrusionOk="0">
                  <a:moveTo>
                    <a:pt x="27852" y="0"/>
                  </a:moveTo>
                  <a:lnTo>
                    <a:pt x="1120" y="6738"/>
                  </a:lnTo>
                  <a:cubicBezTo>
                    <a:pt x="1180" y="7590"/>
                    <a:pt x="734" y="8392"/>
                    <a:pt x="0" y="8808"/>
                  </a:cubicBezTo>
                  <a:lnTo>
                    <a:pt x="2983" y="20618"/>
                  </a:lnTo>
                  <a:cubicBezTo>
                    <a:pt x="3815" y="20638"/>
                    <a:pt x="4578" y="21124"/>
                    <a:pt x="4934" y="21886"/>
                  </a:cubicBezTo>
                  <a:lnTo>
                    <a:pt x="31676" y="15149"/>
                  </a:lnTo>
                  <a:cubicBezTo>
                    <a:pt x="31626" y="14307"/>
                    <a:pt x="32062" y="13515"/>
                    <a:pt x="32786" y="13108"/>
                  </a:cubicBezTo>
                  <a:lnTo>
                    <a:pt x="29813" y="1298"/>
                  </a:lnTo>
                  <a:cubicBezTo>
                    <a:pt x="28971" y="1269"/>
                    <a:pt x="28208" y="773"/>
                    <a:pt x="27852" y="0"/>
                  </a:cubicBezTo>
                  <a:close/>
                </a:path>
              </a:pathLst>
            </a:custGeom>
            <a:solidFill>
              <a:srgbClr val="00AC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4878593" y="1852945"/>
              <a:ext cx="1908820" cy="857700"/>
            </a:xfrm>
            <a:custGeom>
              <a:avLst/>
              <a:gdLst/>
              <a:ahLst/>
              <a:cxnLst/>
              <a:rect l="l" t="t" r="r" b="b"/>
              <a:pathLst>
                <a:path w="27307" h="12270" extrusionOk="0">
                  <a:moveTo>
                    <a:pt x="26629" y="1"/>
                  </a:moveTo>
                  <a:cubicBezTo>
                    <a:pt x="26574" y="1"/>
                    <a:pt x="26518" y="8"/>
                    <a:pt x="26463" y="24"/>
                  </a:cubicBezTo>
                  <a:lnTo>
                    <a:pt x="535" y="6553"/>
                  </a:lnTo>
                  <a:cubicBezTo>
                    <a:pt x="327" y="6613"/>
                    <a:pt x="159" y="6761"/>
                    <a:pt x="79" y="6959"/>
                  </a:cubicBezTo>
                  <a:cubicBezTo>
                    <a:pt x="0" y="7157"/>
                    <a:pt x="20" y="7386"/>
                    <a:pt x="139" y="7564"/>
                  </a:cubicBezTo>
                  <a:lnTo>
                    <a:pt x="3041" y="11973"/>
                  </a:lnTo>
                  <a:cubicBezTo>
                    <a:pt x="3169" y="12157"/>
                    <a:pt x="3382" y="12270"/>
                    <a:pt x="3605" y="12270"/>
                  </a:cubicBezTo>
                  <a:cubicBezTo>
                    <a:pt x="3658" y="12270"/>
                    <a:pt x="3712" y="12263"/>
                    <a:pt x="3765" y="12250"/>
                  </a:cubicBezTo>
                  <a:lnTo>
                    <a:pt x="26325" y="6563"/>
                  </a:lnTo>
                  <a:cubicBezTo>
                    <a:pt x="26593" y="6494"/>
                    <a:pt x="26791" y="6256"/>
                    <a:pt x="26820" y="5979"/>
                  </a:cubicBezTo>
                  <a:lnTo>
                    <a:pt x="27286" y="728"/>
                  </a:lnTo>
                  <a:cubicBezTo>
                    <a:pt x="27306" y="510"/>
                    <a:pt x="27227" y="301"/>
                    <a:pt x="27058" y="162"/>
                  </a:cubicBezTo>
                  <a:cubicBezTo>
                    <a:pt x="26941" y="60"/>
                    <a:pt x="26786" y="1"/>
                    <a:pt x="26629" y="1"/>
                  </a:cubicBezTo>
                  <a:close/>
                </a:path>
              </a:pathLst>
            </a:custGeom>
            <a:solidFill>
              <a:srgbClr val="252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4991412" y="3710189"/>
              <a:ext cx="95626" cy="86888"/>
            </a:xfrm>
            <a:custGeom>
              <a:avLst/>
              <a:gdLst/>
              <a:ahLst/>
              <a:cxnLst/>
              <a:rect l="l" t="t" r="r" b="b"/>
              <a:pathLst>
                <a:path w="1368" h="1243" extrusionOk="0">
                  <a:moveTo>
                    <a:pt x="682" y="1"/>
                  </a:moveTo>
                  <a:cubicBezTo>
                    <a:pt x="474" y="1"/>
                    <a:pt x="266" y="110"/>
                    <a:pt x="150" y="304"/>
                  </a:cubicBezTo>
                  <a:cubicBezTo>
                    <a:pt x="1" y="552"/>
                    <a:pt x="51" y="869"/>
                    <a:pt x="238" y="1057"/>
                  </a:cubicBezTo>
                  <a:lnTo>
                    <a:pt x="853" y="26"/>
                  </a:lnTo>
                  <a:cubicBezTo>
                    <a:pt x="797" y="9"/>
                    <a:pt x="739" y="1"/>
                    <a:pt x="682" y="1"/>
                  </a:cubicBezTo>
                  <a:close/>
                  <a:moveTo>
                    <a:pt x="1121" y="185"/>
                  </a:moveTo>
                  <a:lnTo>
                    <a:pt x="506" y="1215"/>
                  </a:lnTo>
                  <a:cubicBezTo>
                    <a:pt x="567" y="1233"/>
                    <a:pt x="629" y="1242"/>
                    <a:pt x="691" y="1242"/>
                  </a:cubicBezTo>
                  <a:cubicBezTo>
                    <a:pt x="901" y="1242"/>
                    <a:pt x="1105" y="1140"/>
                    <a:pt x="1220" y="948"/>
                  </a:cubicBezTo>
                  <a:cubicBezTo>
                    <a:pt x="1368" y="691"/>
                    <a:pt x="1319" y="383"/>
                    <a:pt x="1121" y="185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7256129" y="3139525"/>
              <a:ext cx="95626" cy="86749"/>
            </a:xfrm>
            <a:custGeom>
              <a:avLst/>
              <a:gdLst/>
              <a:ahLst/>
              <a:cxnLst/>
              <a:rect l="l" t="t" r="r" b="b"/>
              <a:pathLst>
                <a:path w="1368" h="1241" extrusionOk="0">
                  <a:moveTo>
                    <a:pt x="686" y="1"/>
                  </a:moveTo>
                  <a:cubicBezTo>
                    <a:pt x="473" y="1"/>
                    <a:pt x="265" y="110"/>
                    <a:pt x="149" y="304"/>
                  </a:cubicBezTo>
                  <a:cubicBezTo>
                    <a:pt x="0" y="552"/>
                    <a:pt x="50" y="859"/>
                    <a:pt x="238" y="1057"/>
                  </a:cubicBezTo>
                  <a:lnTo>
                    <a:pt x="863" y="26"/>
                  </a:lnTo>
                  <a:cubicBezTo>
                    <a:pt x="805" y="9"/>
                    <a:pt x="745" y="1"/>
                    <a:pt x="686" y="1"/>
                  </a:cubicBezTo>
                  <a:close/>
                  <a:moveTo>
                    <a:pt x="1120" y="185"/>
                  </a:moveTo>
                  <a:lnTo>
                    <a:pt x="506" y="1215"/>
                  </a:lnTo>
                  <a:cubicBezTo>
                    <a:pt x="564" y="1233"/>
                    <a:pt x="623" y="1241"/>
                    <a:pt x="682" y="1241"/>
                  </a:cubicBezTo>
                  <a:cubicBezTo>
                    <a:pt x="895" y="1241"/>
                    <a:pt x="1103" y="1132"/>
                    <a:pt x="1219" y="938"/>
                  </a:cubicBezTo>
                  <a:cubicBezTo>
                    <a:pt x="1367" y="691"/>
                    <a:pt x="1318" y="383"/>
                    <a:pt x="1120" y="185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4689441" y="2512032"/>
              <a:ext cx="94997" cy="86819"/>
            </a:xfrm>
            <a:custGeom>
              <a:avLst/>
              <a:gdLst/>
              <a:ahLst/>
              <a:cxnLst/>
              <a:rect l="l" t="t" r="r" b="b"/>
              <a:pathLst>
                <a:path w="1359" h="1242" extrusionOk="0">
                  <a:moveTo>
                    <a:pt x="671" y="0"/>
                  </a:moveTo>
                  <a:cubicBezTo>
                    <a:pt x="463" y="0"/>
                    <a:pt x="265" y="105"/>
                    <a:pt x="150" y="304"/>
                  </a:cubicBezTo>
                  <a:cubicBezTo>
                    <a:pt x="1" y="552"/>
                    <a:pt x="41" y="859"/>
                    <a:pt x="239" y="1057"/>
                  </a:cubicBezTo>
                  <a:lnTo>
                    <a:pt x="853" y="27"/>
                  </a:lnTo>
                  <a:cubicBezTo>
                    <a:pt x="793" y="9"/>
                    <a:pt x="732" y="0"/>
                    <a:pt x="671" y="0"/>
                  </a:cubicBezTo>
                  <a:close/>
                  <a:moveTo>
                    <a:pt x="1121" y="185"/>
                  </a:moveTo>
                  <a:lnTo>
                    <a:pt x="507" y="1216"/>
                  </a:lnTo>
                  <a:cubicBezTo>
                    <a:pt x="565" y="1233"/>
                    <a:pt x="624" y="1241"/>
                    <a:pt x="682" y="1241"/>
                  </a:cubicBezTo>
                  <a:cubicBezTo>
                    <a:pt x="892" y="1241"/>
                    <a:pt x="1094" y="1133"/>
                    <a:pt x="1210" y="938"/>
                  </a:cubicBezTo>
                  <a:cubicBezTo>
                    <a:pt x="1359" y="691"/>
                    <a:pt x="1319" y="384"/>
                    <a:pt x="1121" y="185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6954157" y="1940739"/>
              <a:ext cx="94997" cy="86819"/>
            </a:xfrm>
            <a:custGeom>
              <a:avLst/>
              <a:gdLst/>
              <a:ahLst/>
              <a:cxnLst/>
              <a:rect l="l" t="t" r="r" b="b"/>
              <a:pathLst>
                <a:path w="1359" h="1242" extrusionOk="0">
                  <a:moveTo>
                    <a:pt x="677" y="1"/>
                  </a:moveTo>
                  <a:cubicBezTo>
                    <a:pt x="467" y="1"/>
                    <a:pt x="265" y="110"/>
                    <a:pt x="149" y="304"/>
                  </a:cubicBezTo>
                  <a:cubicBezTo>
                    <a:pt x="0" y="551"/>
                    <a:pt x="50" y="868"/>
                    <a:pt x="238" y="1057"/>
                  </a:cubicBezTo>
                  <a:lnTo>
                    <a:pt x="852" y="26"/>
                  </a:lnTo>
                  <a:cubicBezTo>
                    <a:pt x="794" y="9"/>
                    <a:pt x="736" y="1"/>
                    <a:pt x="677" y="1"/>
                  </a:cubicBezTo>
                  <a:close/>
                  <a:moveTo>
                    <a:pt x="1120" y="185"/>
                  </a:moveTo>
                  <a:lnTo>
                    <a:pt x="506" y="1215"/>
                  </a:lnTo>
                  <a:cubicBezTo>
                    <a:pt x="566" y="1233"/>
                    <a:pt x="627" y="1242"/>
                    <a:pt x="688" y="1242"/>
                  </a:cubicBezTo>
                  <a:cubicBezTo>
                    <a:pt x="896" y="1242"/>
                    <a:pt x="1094" y="1138"/>
                    <a:pt x="1209" y="938"/>
                  </a:cubicBezTo>
                  <a:cubicBezTo>
                    <a:pt x="1358" y="690"/>
                    <a:pt x="1319" y="383"/>
                    <a:pt x="1120" y="185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6633522" y="1944234"/>
              <a:ext cx="83184" cy="75634"/>
            </a:xfrm>
            <a:custGeom>
              <a:avLst/>
              <a:gdLst/>
              <a:ahLst/>
              <a:cxnLst/>
              <a:rect l="l" t="t" r="r" b="b"/>
              <a:pathLst>
                <a:path w="1190" h="1082" extrusionOk="0">
                  <a:moveTo>
                    <a:pt x="596" y="0"/>
                  </a:moveTo>
                  <a:cubicBezTo>
                    <a:pt x="553" y="0"/>
                    <a:pt x="509" y="5"/>
                    <a:pt x="466" y="16"/>
                  </a:cubicBezTo>
                  <a:cubicBezTo>
                    <a:pt x="169" y="85"/>
                    <a:pt x="0" y="382"/>
                    <a:pt x="69" y="670"/>
                  </a:cubicBezTo>
                  <a:cubicBezTo>
                    <a:pt x="129" y="922"/>
                    <a:pt x="352" y="1082"/>
                    <a:pt x="594" y="1082"/>
                  </a:cubicBezTo>
                  <a:cubicBezTo>
                    <a:pt x="637" y="1082"/>
                    <a:pt x="680" y="1077"/>
                    <a:pt x="723" y="1066"/>
                  </a:cubicBezTo>
                  <a:cubicBezTo>
                    <a:pt x="1011" y="997"/>
                    <a:pt x="1189" y="699"/>
                    <a:pt x="1120" y="412"/>
                  </a:cubicBezTo>
                  <a:cubicBezTo>
                    <a:pt x="1052" y="160"/>
                    <a:pt x="836" y="0"/>
                    <a:pt x="596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6479740" y="2084873"/>
              <a:ext cx="83184" cy="75844"/>
            </a:xfrm>
            <a:custGeom>
              <a:avLst/>
              <a:gdLst/>
              <a:ahLst/>
              <a:cxnLst/>
              <a:rect l="l" t="t" r="r" b="b"/>
              <a:pathLst>
                <a:path w="1190" h="1085" extrusionOk="0">
                  <a:moveTo>
                    <a:pt x="592" y="0"/>
                  </a:moveTo>
                  <a:cubicBezTo>
                    <a:pt x="550" y="0"/>
                    <a:pt x="508" y="5"/>
                    <a:pt x="466" y="15"/>
                  </a:cubicBezTo>
                  <a:cubicBezTo>
                    <a:pt x="169" y="94"/>
                    <a:pt x="1" y="391"/>
                    <a:pt x="70" y="679"/>
                  </a:cubicBezTo>
                  <a:cubicBezTo>
                    <a:pt x="128" y="920"/>
                    <a:pt x="347" y="1084"/>
                    <a:pt x="585" y="1084"/>
                  </a:cubicBezTo>
                  <a:cubicBezTo>
                    <a:pt x="631" y="1084"/>
                    <a:pt x="678" y="1078"/>
                    <a:pt x="724" y="1065"/>
                  </a:cubicBezTo>
                  <a:cubicBezTo>
                    <a:pt x="1021" y="996"/>
                    <a:pt x="1190" y="699"/>
                    <a:pt x="1120" y="411"/>
                  </a:cubicBezTo>
                  <a:cubicBezTo>
                    <a:pt x="1061" y="166"/>
                    <a:pt x="836" y="0"/>
                    <a:pt x="592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4987288" y="2359091"/>
              <a:ext cx="83883" cy="75634"/>
            </a:xfrm>
            <a:custGeom>
              <a:avLst/>
              <a:gdLst/>
              <a:ahLst/>
              <a:cxnLst/>
              <a:rect l="l" t="t" r="r" b="b"/>
              <a:pathLst>
                <a:path w="1200" h="1082" extrusionOk="0">
                  <a:moveTo>
                    <a:pt x="591" y="1"/>
                  </a:moveTo>
                  <a:cubicBezTo>
                    <a:pt x="550" y="1"/>
                    <a:pt x="508" y="5"/>
                    <a:pt x="466" y="15"/>
                  </a:cubicBezTo>
                  <a:cubicBezTo>
                    <a:pt x="179" y="95"/>
                    <a:pt x="0" y="382"/>
                    <a:pt x="80" y="669"/>
                  </a:cubicBezTo>
                  <a:cubicBezTo>
                    <a:pt x="139" y="922"/>
                    <a:pt x="362" y="1081"/>
                    <a:pt x="603" y="1081"/>
                  </a:cubicBezTo>
                  <a:cubicBezTo>
                    <a:pt x="646" y="1081"/>
                    <a:pt x="690" y="1076"/>
                    <a:pt x="733" y="1066"/>
                  </a:cubicBezTo>
                  <a:cubicBezTo>
                    <a:pt x="1021" y="997"/>
                    <a:pt x="1199" y="699"/>
                    <a:pt x="1120" y="412"/>
                  </a:cubicBezTo>
                  <a:cubicBezTo>
                    <a:pt x="1061" y="167"/>
                    <a:pt x="835" y="1"/>
                    <a:pt x="591" y="1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5189511" y="2410328"/>
              <a:ext cx="83883" cy="75564"/>
            </a:xfrm>
            <a:custGeom>
              <a:avLst/>
              <a:gdLst/>
              <a:ahLst/>
              <a:cxnLst/>
              <a:rect l="l" t="t" r="r" b="b"/>
              <a:pathLst>
                <a:path w="1200" h="1081" extrusionOk="0">
                  <a:moveTo>
                    <a:pt x="596" y="0"/>
                  </a:moveTo>
                  <a:cubicBezTo>
                    <a:pt x="553" y="0"/>
                    <a:pt x="510" y="5"/>
                    <a:pt x="466" y="16"/>
                  </a:cubicBezTo>
                  <a:cubicBezTo>
                    <a:pt x="179" y="85"/>
                    <a:pt x="0" y="383"/>
                    <a:pt x="70" y="670"/>
                  </a:cubicBezTo>
                  <a:cubicBezTo>
                    <a:pt x="138" y="915"/>
                    <a:pt x="357" y="1081"/>
                    <a:pt x="604" y="1081"/>
                  </a:cubicBezTo>
                  <a:cubicBezTo>
                    <a:pt x="647" y="1081"/>
                    <a:pt x="690" y="1076"/>
                    <a:pt x="734" y="1066"/>
                  </a:cubicBezTo>
                  <a:cubicBezTo>
                    <a:pt x="1021" y="987"/>
                    <a:pt x="1200" y="700"/>
                    <a:pt x="1120" y="412"/>
                  </a:cubicBezTo>
                  <a:cubicBezTo>
                    <a:pt x="1061" y="159"/>
                    <a:pt x="838" y="0"/>
                    <a:pt x="596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992181" y="2658683"/>
              <a:ext cx="2110278" cy="630937"/>
            </a:xfrm>
            <a:custGeom>
              <a:avLst/>
              <a:gdLst/>
              <a:ahLst/>
              <a:cxnLst/>
              <a:rect l="l" t="t" r="r" b="b"/>
              <a:pathLst>
                <a:path w="30189" h="9026" extrusionOk="0">
                  <a:moveTo>
                    <a:pt x="29803" y="0"/>
                  </a:moveTo>
                  <a:lnTo>
                    <a:pt x="0" y="7520"/>
                  </a:lnTo>
                  <a:lnTo>
                    <a:pt x="376" y="9026"/>
                  </a:lnTo>
                  <a:lnTo>
                    <a:pt x="30189" y="1506"/>
                  </a:lnTo>
                  <a:lnTo>
                    <a:pt x="29803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4965829" y="2556838"/>
              <a:ext cx="2110348" cy="630308"/>
            </a:xfrm>
            <a:custGeom>
              <a:avLst/>
              <a:gdLst/>
              <a:ahLst/>
              <a:cxnLst/>
              <a:rect l="l" t="t" r="r" b="b"/>
              <a:pathLst>
                <a:path w="30190" h="9017" extrusionOk="0">
                  <a:moveTo>
                    <a:pt x="29813" y="0"/>
                  </a:moveTo>
                  <a:lnTo>
                    <a:pt x="1" y="7510"/>
                  </a:lnTo>
                  <a:lnTo>
                    <a:pt x="387" y="9016"/>
                  </a:lnTo>
                  <a:lnTo>
                    <a:pt x="30189" y="1506"/>
                  </a:lnTo>
                  <a:lnTo>
                    <a:pt x="29813" y="0"/>
                  </a:lnTo>
                  <a:close/>
                </a:path>
              </a:pathLst>
            </a:custGeom>
            <a:solidFill>
              <a:srgbClr val="FF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4940175" y="2454295"/>
              <a:ext cx="2110348" cy="630308"/>
            </a:xfrm>
            <a:custGeom>
              <a:avLst/>
              <a:gdLst/>
              <a:ahLst/>
              <a:cxnLst/>
              <a:rect l="l" t="t" r="r" b="b"/>
              <a:pathLst>
                <a:path w="30190" h="9017" extrusionOk="0">
                  <a:moveTo>
                    <a:pt x="29813" y="1"/>
                  </a:moveTo>
                  <a:lnTo>
                    <a:pt x="1" y="7511"/>
                  </a:lnTo>
                  <a:lnTo>
                    <a:pt x="387" y="9017"/>
                  </a:lnTo>
                  <a:lnTo>
                    <a:pt x="30190" y="1507"/>
                  </a:lnTo>
                  <a:lnTo>
                    <a:pt x="29813" y="1"/>
                  </a:lnTo>
                  <a:close/>
                </a:path>
              </a:pathLst>
            </a:custGeom>
            <a:solidFill>
              <a:srgbClr val="9F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5387540" y="2595703"/>
              <a:ext cx="1267537" cy="552927"/>
            </a:xfrm>
            <a:custGeom>
              <a:avLst/>
              <a:gdLst/>
              <a:ahLst/>
              <a:cxnLst/>
              <a:rect l="l" t="t" r="r" b="b"/>
              <a:pathLst>
                <a:path w="18133" h="7910" extrusionOk="0">
                  <a:moveTo>
                    <a:pt x="15571" y="0"/>
                  </a:moveTo>
                  <a:cubicBezTo>
                    <a:pt x="15386" y="0"/>
                    <a:pt x="15199" y="22"/>
                    <a:pt x="15012" y="69"/>
                  </a:cubicBezTo>
                  <a:lnTo>
                    <a:pt x="1993" y="3358"/>
                  </a:lnTo>
                  <a:cubicBezTo>
                    <a:pt x="754" y="3665"/>
                    <a:pt x="1" y="4924"/>
                    <a:pt x="308" y="6162"/>
                  </a:cubicBezTo>
                  <a:cubicBezTo>
                    <a:pt x="577" y="7209"/>
                    <a:pt x="1517" y="7909"/>
                    <a:pt x="2550" y="7909"/>
                  </a:cubicBezTo>
                  <a:cubicBezTo>
                    <a:pt x="2739" y="7909"/>
                    <a:pt x="2931" y="7886"/>
                    <a:pt x="3122" y="7837"/>
                  </a:cubicBezTo>
                  <a:lnTo>
                    <a:pt x="16141" y="4557"/>
                  </a:lnTo>
                  <a:cubicBezTo>
                    <a:pt x="17379" y="4240"/>
                    <a:pt x="18132" y="2991"/>
                    <a:pt x="17815" y="1753"/>
                  </a:cubicBezTo>
                  <a:cubicBezTo>
                    <a:pt x="17555" y="702"/>
                    <a:pt x="16609" y="0"/>
                    <a:pt x="15571" y="0"/>
                  </a:cubicBezTo>
                  <a:close/>
                </a:path>
              </a:pathLst>
            </a:custGeom>
            <a:solidFill>
              <a:srgbClr val="252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6369647" y="2669867"/>
              <a:ext cx="197474" cy="179159"/>
            </a:xfrm>
            <a:custGeom>
              <a:avLst/>
              <a:gdLst/>
              <a:ahLst/>
              <a:cxnLst/>
              <a:rect l="l" t="t" r="r" b="b"/>
              <a:pathLst>
                <a:path w="2825" h="2563" extrusionOk="0">
                  <a:moveTo>
                    <a:pt x="1408" y="1"/>
                  </a:moveTo>
                  <a:cubicBezTo>
                    <a:pt x="1306" y="1"/>
                    <a:pt x="1203" y="13"/>
                    <a:pt x="1100" y="38"/>
                  </a:cubicBezTo>
                  <a:cubicBezTo>
                    <a:pt x="416" y="217"/>
                    <a:pt x="0" y="910"/>
                    <a:pt x="169" y="1593"/>
                  </a:cubicBezTo>
                  <a:cubicBezTo>
                    <a:pt x="321" y="2174"/>
                    <a:pt x="844" y="2562"/>
                    <a:pt x="1417" y="2562"/>
                  </a:cubicBezTo>
                  <a:cubicBezTo>
                    <a:pt x="1518" y="2562"/>
                    <a:pt x="1621" y="2550"/>
                    <a:pt x="1724" y="2525"/>
                  </a:cubicBezTo>
                  <a:cubicBezTo>
                    <a:pt x="2408" y="2357"/>
                    <a:pt x="2824" y="1653"/>
                    <a:pt x="2656" y="970"/>
                  </a:cubicBezTo>
                  <a:cubicBezTo>
                    <a:pt x="2504" y="388"/>
                    <a:pt x="1981" y="1"/>
                    <a:pt x="1408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6368948" y="2669937"/>
              <a:ext cx="198802" cy="179090"/>
            </a:xfrm>
            <a:custGeom>
              <a:avLst/>
              <a:gdLst/>
              <a:ahLst/>
              <a:cxnLst/>
              <a:rect l="l" t="t" r="r" b="b"/>
              <a:pathLst>
                <a:path w="2844" h="2562" extrusionOk="0">
                  <a:moveTo>
                    <a:pt x="1430" y="0"/>
                  </a:moveTo>
                  <a:cubicBezTo>
                    <a:pt x="868" y="0"/>
                    <a:pt x="353" y="369"/>
                    <a:pt x="189" y="929"/>
                  </a:cubicBezTo>
                  <a:cubicBezTo>
                    <a:pt x="1" y="1612"/>
                    <a:pt x="397" y="2316"/>
                    <a:pt x="1071" y="2514"/>
                  </a:cubicBezTo>
                  <a:cubicBezTo>
                    <a:pt x="1187" y="2546"/>
                    <a:pt x="1305" y="2562"/>
                    <a:pt x="1420" y="2562"/>
                  </a:cubicBezTo>
                  <a:cubicBezTo>
                    <a:pt x="1980" y="2562"/>
                    <a:pt x="2492" y="2199"/>
                    <a:pt x="2656" y="1632"/>
                  </a:cubicBezTo>
                  <a:cubicBezTo>
                    <a:pt x="2844" y="949"/>
                    <a:pt x="2448" y="245"/>
                    <a:pt x="1774" y="47"/>
                  </a:cubicBezTo>
                  <a:cubicBezTo>
                    <a:pt x="1659" y="15"/>
                    <a:pt x="1543" y="0"/>
                    <a:pt x="1430" y="0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6369647" y="2669867"/>
              <a:ext cx="197474" cy="179229"/>
            </a:xfrm>
            <a:custGeom>
              <a:avLst/>
              <a:gdLst/>
              <a:ahLst/>
              <a:cxnLst/>
              <a:rect l="l" t="t" r="r" b="b"/>
              <a:pathLst>
                <a:path w="2825" h="2564" extrusionOk="0">
                  <a:moveTo>
                    <a:pt x="1410" y="1"/>
                  </a:moveTo>
                  <a:cubicBezTo>
                    <a:pt x="1089" y="1"/>
                    <a:pt x="768" y="122"/>
                    <a:pt x="515" y="365"/>
                  </a:cubicBezTo>
                  <a:cubicBezTo>
                    <a:pt x="11" y="860"/>
                    <a:pt x="0" y="1663"/>
                    <a:pt x="496" y="2178"/>
                  </a:cubicBezTo>
                  <a:cubicBezTo>
                    <a:pt x="742" y="2435"/>
                    <a:pt x="1073" y="2563"/>
                    <a:pt x="1405" y="2563"/>
                  </a:cubicBezTo>
                  <a:cubicBezTo>
                    <a:pt x="1727" y="2563"/>
                    <a:pt x="2050" y="2442"/>
                    <a:pt x="2299" y="2198"/>
                  </a:cubicBezTo>
                  <a:cubicBezTo>
                    <a:pt x="2814" y="1712"/>
                    <a:pt x="2824" y="900"/>
                    <a:pt x="2329" y="395"/>
                  </a:cubicBezTo>
                  <a:cubicBezTo>
                    <a:pt x="2076" y="132"/>
                    <a:pt x="1744" y="1"/>
                    <a:pt x="1410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6369647" y="2669867"/>
              <a:ext cx="197474" cy="179159"/>
            </a:xfrm>
            <a:custGeom>
              <a:avLst/>
              <a:gdLst/>
              <a:ahLst/>
              <a:cxnLst/>
              <a:rect l="l" t="t" r="r" b="b"/>
              <a:pathLst>
                <a:path w="2825" h="2563" extrusionOk="0">
                  <a:moveTo>
                    <a:pt x="1408" y="1"/>
                  </a:moveTo>
                  <a:cubicBezTo>
                    <a:pt x="1306" y="1"/>
                    <a:pt x="1203" y="13"/>
                    <a:pt x="1100" y="38"/>
                  </a:cubicBezTo>
                  <a:cubicBezTo>
                    <a:pt x="416" y="217"/>
                    <a:pt x="0" y="910"/>
                    <a:pt x="169" y="1593"/>
                  </a:cubicBezTo>
                  <a:cubicBezTo>
                    <a:pt x="321" y="2174"/>
                    <a:pt x="844" y="2562"/>
                    <a:pt x="1417" y="2562"/>
                  </a:cubicBezTo>
                  <a:cubicBezTo>
                    <a:pt x="1518" y="2562"/>
                    <a:pt x="1621" y="2550"/>
                    <a:pt x="1724" y="2525"/>
                  </a:cubicBezTo>
                  <a:cubicBezTo>
                    <a:pt x="2408" y="2357"/>
                    <a:pt x="2824" y="1653"/>
                    <a:pt x="2656" y="970"/>
                  </a:cubicBezTo>
                  <a:cubicBezTo>
                    <a:pt x="2504" y="388"/>
                    <a:pt x="1981" y="1"/>
                    <a:pt x="1408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6368948" y="2669937"/>
              <a:ext cx="198802" cy="179090"/>
            </a:xfrm>
            <a:custGeom>
              <a:avLst/>
              <a:gdLst/>
              <a:ahLst/>
              <a:cxnLst/>
              <a:rect l="l" t="t" r="r" b="b"/>
              <a:pathLst>
                <a:path w="2844" h="2562" extrusionOk="0">
                  <a:moveTo>
                    <a:pt x="1430" y="0"/>
                  </a:moveTo>
                  <a:cubicBezTo>
                    <a:pt x="868" y="0"/>
                    <a:pt x="353" y="369"/>
                    <a:pt x="189" y="929"/>
                  </a:cubicBezTo>
                  <a:cubicBezTo>
                    <a:pt x="1" y="1612"/>
                    <a:pt x="397" y="2316"/>
                    <a:pt x="1071" y="2514"/>
                  </a:cubicBezTo>
                  <a:cubicBezTo>
                    <a:pt x="1187" y="2546"/>
                    <a:pt x="1305" y="2562"/>
                    <a:pt x="1420" y="2562"/>
                  </a:cubicBezTo>
                  <a:cubicBezTo>
                    <a:pt x="1980" y="2562"/>
                    <a:pt x="2492" y="2199"/>
                    <a:pt x="2656" y="1632"/>
                  </a:cubicBezTo>
                  <a:cubicBezTo>
                    <a:pt x="2844" y="949"/>
                    <a:pt x="2448" y="245"/>
                    <a:pt x="1774" y="47"/>
                  </a:cubicBezTo>
                  <a:cubicBezTo>
                    <a:pt x="1659" y="15"/>
                    <a:pt x="1543" y="0"/>
                    <a:pt x="1430" y="0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6472121" y="2826932"/>
              <a:ext cx="36070" cy="40963"/>
            </a:xfrm>
            <a:custGeom>
              <a:avLst/>
              <a:gdLst/>
              <a:ahLst/>
              <a:cxnLst/>
              <a:rect l="l" t="t" r="r" b="b"/>
              <a:pathLst>
                <a:path w="516" h="586" extrusionOk="0">
                  <a:moveTo>
                    <a:pt x="397" y="0"/>
                  </a:moveTo>
                  <a:lnTo>
                    <a:pt x="1" y="99"/>
                  </a:lnTo>
                  <a:lnTo>
                    <a:pt x="130" y="585"/>
                  </a:lnTo>
                  <a:lnTo>
                    <a:pt x="516" y="486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6534473" y="2765979"/>
              <a:ext cx="42361" cy="36769"/>
            </a:xfrm>
            <a:custGeom>
              <a:avLst/>
              <a:gdLst/>
              <a:ahLst/>
              <a:cxnLst/>
              <a:rect l="l" t="t" r="r" b="b"/>
              <a:pathLst>
                <a:path w="606" h="526" extrusionOk="0">
                  <a:moveTo>
                    <a:pt x="119" y="0"/>
                  </a:moveTo>
                  <a:lnTo>
                    <a:pt x="0" y="387"/>
                  </a:lnTo>
                  <a:lnTo>
                    <a:pt x="486" y="526"/>
                  </a:lnTo>
                  <a:lnTo>
                    <a:pt x="605" y="13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6510916" y="2673921"/>
              <a:ext cx="45087" cy="45017"/>
            </a:xfrm>
            <a:custGeom>
              <a:avLst/>
              <a:gdLst/>
              <a:ahLst/>
              <a:cxnLst/>
              <a:rect l="l" t="t" r="r" b="b"/>
              <a:pathLst>
                <a:path w="645" h="644" extrusionOk="0">
                  <a:moveTo>
                    <a:pt x="367" y="0"/>
                  </a:moveTo>
                  <a:lnTo>
                    <a:pt x="0" y="346"/>
                  </a:lnTo>
                  <a:lnTo>
                    <a:pt x="278" y="644"/>
                  </a:lnTo>
                  <a:lnTo>
                    <a:pt x="645" y="28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6427804" y="2650994"/>
              <a:ext cx="36070" cy="40963"/>
            </a:xfrm>
            <a:custGeom>
              <a:avLst/>
              <a:gdLst/>
              <a:ahLst/>
              <a:cxnLst/>
              <a:rect l="l" t="t" r="r" b="b"/>
              <a:pathLst>
                <a:path w="516" h="586" extrusionOk="0">
                  <a:moveTo>
                    <a:pt x="397" y="1"/>
                  </a:moveTo>
                  <a:lnTo>
                    <a:pt x="0" y="100"/>
                  </a:lnTo>
                  <a:lnTo>
                    <a:pt x="130" y="586"/>
                  </a:lnTo>
                  <a:lnTo>
                    <a:pt x="516" y="48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6359931" y="2716141"/>
              <a:ext cx="41592" cy="36769"/>
            </a:xfrm>
            <a:custGeom>
              <a:avLst/>
              <a:gdLst/>
              <a:ahLst/>
              <a:cxnLst/>
              <a:rect l="l" t="t" r="r" b="b"/>
              <a:pathLst>
                <a:path w="595" h="526" extrusionOk="0">
                  <a:moveTo>
                    <a:pt x="110" y="0"/>
                  </a:moveTo>
                  <a:lnTo>
                    <a:pt x="1" y="396"/>
                  </a:lnTo>
                  <a:lnTo>
                    <a:pt x="486" y="526"/>
                  </a:lnTo>
                  <a:lnTo>
                    <a:pt x="595" y="13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6369647" y="2669867"/>
              <a:ext cx="197474" cy="179229"/>
            </a:xfrm>
            <a:custGeom>
              <a:avLst/>
              <a:gdLst/>
              <a:ahLst/>
              <a:cxnLst/>
              <a:rect l="l" t="t" r="r" b="b"/>
              <a:pathLst>
                <a:path w="2825" h="2564" extrusionOk="0">
                  <a:moveTo>
                    <a:pt x="1410" y="1"/>
                  </a:moveTo>
                  <a:cubicBezTo>
                    <a:pt x="1089" y="1"/>
                    <a:pt x="768" y="122"/>
                    <a:pt x="515" y="365"/>
                  </a:cubicBezTo>
                  <a:cubicBezTo>
                    <a:pt x="11" y="860"/>
                    <a:pt x="0" y="1663"/>
                    <a:pt x="496" y="2178"/>
                  </a:cubicBezTo>
                  <a:cubicBezTo>
                    <a:pt x="742" y="2435"/>
                    <a:pt x="1073" y="2563"/>
                    <a:pt x="1405" y="2563"/>
                  </a:cubicBezTo>
                  <a:cubicBezTo>
                    <a:pt x="1727" y="2563"/>
                    <a:pt x="2050" y="2442"/>
                    <a:pt x="2299" y="2198"/>
                  </a:cubicBezTo>
                  <a:cubicBezTo>
                    <a:pt x="2814" y="1712"/>
                    <a:pt x="2824" y="900"/>
                    <a:pt x="2329" y="395"/>
                  </a:cubicBezTo>
                  <a:cubicBezTo>
                    <a:pt x="2076" y="132"/>
                    <a:pt x="1744" y="1"/>
                    <a:pt x="1410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6380691" y="2800580"/>
              <a:ext cx="45157" cy="44388"/>
            </a:xfrm>
            <a:custGeom>
              <a:avLst/>
              <a:gdLst/>
              <a:ahLst/>
              <a:cxnLst/>
              <a:rect l="l" t="t" r="r" b="b"/>
              <a:pathLst>
                <a:path w="646" h="635" extrusionOk="0">
                  <a:moveTo>
                    <a:pt x="357" y="1"/>
                  </a:moveTo>
                  <a:lnTo>
                    <a:pt x="1" y="348"/>
                  </a:lnTo>
                  <a:lnTo>
                    <a:pt x="278" y="635"/>
                  </a:lnTo>
                  <a:lnTo>
                    <a:pt x="645" y="289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6424379" y="2825534"/>
              <a:ext cx="37468" cy="42361"/>
            </a:xfrm>
            <a:custGeom>
              <a:avLst/>
              <a:gdLst/>
              <a:ahLst/>
              <a:cxnLst/>
              <a:rect l="l" t="t" r="r" b="b"/>
              <a:pathLst>
                <a:path w="536" h="606" extrusionOk="0">
                  <a:moveTo>
                    <a:pt x="149" y="0"/>
                  </a:moveTo>
                  <a:lnTo>
                    <a:pt x="0" y="486"/>
                  </a:lnTo>
                  <a:lnTo>
                    <a:pt x="397" y="605"/>
                  </a:lnTo>
                  <a:lnTo>
                    <a:pt x="535" y="1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6508889" y="2802677"/>
              <a:ext cx="45017" cy="45087"/>
            </a:xfrm>
            <a:custGeom>
              <a:avLst/>
              <a:gdLst/>
              <a:ahLst/>
              <a:cxnLst/>
              <a:rect l="l" t="t" r="r" b="b"/>
              <a:pathLst>
                <a:path w="644" h="645" extrusionOk="0">
                  <a:moveTo>
                    <a:pt x="287" y="1"/>
                  </a:moveTo>
                  <a:lnTo>
                    <a:pt x="0" y="278"/>
                  </a:lnTo>
                  <a:lnTo>
                    <a:pt x="346" y="645"/>
                  </a:lnTo>
                  <a:lnTo>
                    <a:pt x="644" y="358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6535871" y="2719566"/>
              <a:ext cx="40963" cy="36139"/>
            </a:xfrm>
            <a:custGeom>
              <a:avLst/>
              <a:gdLst/>
              <a:ahLst/>
              <a:cxnLst/>
              <a:rect l="l" t="t" r="r" b="b"/>
              <a:pathLst>
                <a:path w="586" h="517" extrusionOk="0">
                  <a:moveTo>
                    <a:pt x="486" y="1"/>
                  </a:moveTo>
                  <a:lnTo>
                    <a:pt x="0" y="129"/>
                  </a:lnTo>
                  <a:lnTo>
                    <a:pt x="99" y="516"/>
                  </a:lnTo>
                  <a:lnTo>
                    <a:pt x="585" y="39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6474917" y="2651763"/>
              <a:ext cx="36769" cy="41592"/>
            </a:xfrm>
            <a:custGeom>
              <a:avLst/>
              <a:gdLst/>
              <a:ahLst/>
              <a:cxnLst/>
              <a:rect l="l" t="t" r="r" b="b"/>
              <a:pathLst>
                <a:path w="526" h="595" extrusionOk="0">
                  <a:moveTo>
                    <a:pt x="139" y="0"/>
                  </a:moveTo>
                  <a:lnTo>
                    <a:pt x="0" y="485"/>
                  </a:lnTo>
                  <a:lnTo>
                    <a:pt x="387" y="594"/>
                  </a:lnTo>
                  <a:lnTo>
                    <a:pt x="526" y="10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6382788" y="2671754"/>
              <a:ext cx="45087" cy="45157"/>
            </a:xfrm>
            <a:custGeom>
              <a:avLst/>
              <a:gdLst/>
              <a:ahLst/>
              <a:cxnLst/>
              <a:rect l="l" t="t" r="r" b="b"/>
              <a:pathLst>
                <a:path w="645" h="646" extrusionOk="0">
                  <a:moveTo>
                    <a:pt x="298" y="1"/>
                  </a:moveTo>
                  <a:lnTo>
                    <a:pt x="1" y="278"/>
                  </a:lnTo>
                  <a:lnTo>
                    <a:pt x="347" y="645"/>
                  </a:lnTo>
                  <a:lnTo>
                    <a:pt x="644" y="35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6369647" y="2669867"/>
              <a:ext cx="197474" cy="179159"/>
            </a:xfrm>
            <a:custGeom>
              <a:avLst/>
              <a:gdLst/>
              <a:ahLst/>
              <a:cxnLst/>
              <a:rect l="l" t="t" r="r" b="b"/>
              <a:pathLst>
                <a:path w="2825" h="2563" extrusionOk="0">
                  <a:moveTo>
                    <a:pt x="1411" y="1"/>
                  </a:moveTo>
                  <a:cubicBezTo>
                    <a:pt x="1309" y="1"/>
                    <a:pt x="1205" y="13"/>
                    <a:pt x="1100" y="38"/>
                  </a:cubicBezTo>
                  <a:cubicBezTo>
                    <a:pt x="416" y="206"/>
                    <a:pt x="0" y="900"/>
                    <a:pt x="169" y="1593"/>
                  </a:cubicBezTo>
                  <a:cubicBezTo>
                    <a:pt x="312" y="2174"/>
                    <a:pt x="834" y="2562"/>
                    <a:pt x="1407" y="2562"/>
                  </a:cubicBezTo>
                  <a:cubicBezTo>
                    <a:pt x="1509" y="2562"/>
                    <a:pt x="1612" y="2550"/>
                    <a:pt x="1715" y="2525"/>
                  </a:cubicBezTo>
                  <a:cubicBezTo>
                    <a:pt x="2408" y="2357"/>
                    <a:pt x="2824" y="1663"/>
                    <a:pt x="2656" y="979"/>
                  </a:cubicBezTo>
                  <a:cubicBezTo>
                    <a:pt x="2513" y="390"/>
                    <a:pt x="1990" y="1"/>
                    <a:pt x="1411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6418857" y="2714673"/>
              <a:ext cx="99051" cy="89964"/>
            </a:xfrm>
            <a:custGeom>
              <a:avLst/>
              <a:gdLst/>
              <a:ahLst/>
              <a:cxnLst/>
              <a:rect l="l" t="t" r="r" b="b"/>
              <a:pathLst>
                <a:path w="1417" h="1287" extrusionOk="0">
                  <a:moveTo>
                    <a:pt x="716" y="1"/>
                  </a:moveTo>
                  <a:cubicBezTo>
                    <a:pt x="663" y="1"/>
                    <a:pt x="609" y="7"/>
                    <a:pt x="555" y="21"/>
                  </a:cubicBezTo>
                  <a:cubicBezTo>
                    <a:pt x="208" y="100"/>
                    <a:pt x="0" y="447"/>
                    <a:pt x="79" y="794"/>
                  </a:cubicBezTo>
                  <a:cubicBezTo>
                    <a:pt x="155" y="1091"/>
                    <a:pt x="421" y="1286"/>
                    <a:pt x="713" y="1286"/>
                  </a:cubicBezTo>
                  <a:cubicBezTo>
                    <a:pt x="762" y="1286"/>
                    <a:pt x="812" y="1281"/>
                    <a:pt x="862" y="1269"/>
                  </a:cubicBezTo>
                  <a:cubicBezTo>
                    <a:pt x="1209" y="1181"/>
                    <a:pt x="1416" y="833"/>
                    <a:pt x="1328" y="487"/>
                  </a:cubicBezTo>
                  <a:cubicBezTo>
                    <a:pt x="1261" y="194"/>
                    <a:pt x="1003" y="1"/>
                    <a:pt x="716" y="1"/>
                  </a:cubicBezTo>
                  <a:close/>
                </a:path>
              </a:pathLst>
            </a:custGeom>
            <a:solidFill>
              <a:srgbClr val="FF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6359931" y="2763183"/>
              <a:ext cx="40963" cy="36070"/>
            </a:xfrm>
            <a:custGeom>
              <a:avLst/>
              <a:gdLst/>
              <a:ahLst/>
              <a:cxnLst/>
              <a:rect l="l" t="t" r="r" b="b"/>
              <a:pathLst>
                <a:path w="586" h="516" extrusionOk="0">
                  <a:moveTo>
                    <a:pt x="486" y="1"/>
                  </a:moveTo>
                  <a:lnTo>
                    <a:pt x="1" y="130"/>
                  </a:lnTo>
                  <a:lnTo>
                    <a:pt x="90" y="516"/>
                  </a:lnTo>
                  <a:lnTo>
                    <a:pt x="585" y="39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5578090" y="3052709"/>
              <a:ext cx="36070" cy="40963"/>
            </a:xfrm>
            <a:custGeom>
              <a:avLst/>
              <a:gdLst/>
              <a:ahLst/>
              <a:cxnLst/>
              <a:rect l="l" t="t" r="r" b="b"/>
              <a:pathLst>
                <a:path w="516" h="586" extrusionOk="0">
                  <a:moveTo>
                    <a:pt x="386" y="0"/>
                  </a:moveTo>
                  <a:lnTo>
                    <a:pt x="0" y="99"/>
                  </a:lnTo>
                  <a:lnTo>
                    <a:pt x="119" y="585"/>
                  </a:lnTo>
                  <a:lnTo>
                    <a:pt x="515" y="486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5485891" y="3025728"/>
              <a:ext cx="45157" cy="45017"/>
            </a:xfrm>
            <a:custGeom>
              <a:avLst/>
              <a:gdLst/>
              <a:ahLst/>
              <a:cxnLst/>
              <a:rect l="l" t="t" r="r" b="b"/>
              <a:pathLst>
                <a:path w="646" h="644" extrusionOk="0">
                  <a:moveTo>
                    <a:pt x="368" y="0"/>
                  </a:moveTo>
                  <a:lnTo>
                    <a:pt x="1" y="357"/>
                  </a:lnTo>
                  <a:lnTo>
                    <a:pt x="278" y="644"/>
                  </a:lnTo>
                  <a:lnTo>
                    <a:pt x="645" y="28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5465130" y="2941848"/>
              <a:ext cx="41662" cy="36838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110" y="1"/>
                  </a:moveTo>
                  <a:lnTo>
                    <a:pt x="1" y="388"/>
                  </a:lnTo>
                  <a:lnTo>
                    <a:pt x="487" y="526"/>
                  </a:lnTo>
                  <a:lnTo>
                    <a:pt x="595" y="140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5533004" y="2876771"/>
              <a:ext cx="36070" cy="40963"/>
            </a:xfrm>
            <a:custGeom>
              <a:avLst/>
              <a:gdLst/>
              <a:ahLst/>
              <a:cxnLst/>
              <a:rect l="l" t="t" r="r" b="b"/>
              <a:pathLst>
                <a:path w="516" h="586" extrusionOk="0">
                  <a:moveTo>
                    <a:pt x="397" y="1"/>
                  </a:moveTo>
                  <a:lnTo>
                    <a:pt x="1" y="100"/>
                  </a:lnTo>
                  <a:lnTo>
                    <a:pt x="130" y="586"/>
                  </a:lnTo>
                  <a:lnTo>
                    <a:pt x="516" y="48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5616116" y="2899628"/>
              <a:ext cx="45087" cy="44458"/>
            </a:xfrm>
            <a:custGeom>
              <a:avLst/>
              <a:gdLst/>
              <a:ahLst/>
              <a:cxnLst/>
              <a:rect l="l" t="t" r="r" b="b"/>
              <a:pathLst>
                <a:path w="645" h="636" extrusionOk="0">
                  <a:moveTo>
                    <a:pt x="368" y="1"/>
                  </a:moveTo>
                  <a:lnTo>
                    <a:pt x="1" y="347"/>
                  </a:lnTo>
                  <a:lnTo>
                    <a:pt x="278" y="635"/>
                  </a:lnTo>
                  <a:lnTo>
                    <a:pt x="645" y="288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5474147" y="2895364"/>
              <a:ext cx="198802" cy="179369"/>
            </a:xfrm>
            <a:custGeom>
              <a:avLst/>
              <a:gdLst/>
              <a:ahLst/>
              <a:cxnLst/>
              <a:rect l="l" t="t" r="r" b="b"/>
              <a:pathLst>
                <a:path w="2844" h="2566" extrusionOk="0">
                  <a:moveTo>
                    <a:pt x="1417" y="1"/>
                  </a:moveTo>
                  <a:cubicBezTo>
                    <a:pt x="860" y="1"/>
                    <a:pt x="352" y="369"/>
                    <a:pt x="189" y="934"/>
                  </a:cubicBezTo>
                  <a:cubicBezTo>
                    <a:pt x="1" y="1617"/>
                    <a:pt x="397" y="2321"/>
                    <a:pt x="1071" y="2519"/>
                  </a:cubicBezTo>
                  <a:cubicBezTo>
                    <a:pt x="1186" y="2551"/>
                    <a:pt x="1301" y="2566"/>
                    <a:pt x="1415" y="2566"/>
                  </a:cubicBezTo>
                  <a:cubicBezTo>
                    <a:pt x="1977" y="2566"/>
                    <a:pt x="2491" y="2197"/>
                    <a:pt x="2656" y="1637"/>
                  </a:cubicBezTo>
                  <a:cubicBezTo>
                    <a:pt x="2844" y="954"/>
                    <a:pt x="2448" y="240"/>
                    <a:pt x="1774" y="52"/>
                  </a:cubicBezTo>
                  <a:cubicBezTo>
                    <a:pt x="1655" y="17"/>
                    <a:pt x="1535" y="1"/>
                    <a:pt x="1417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5640372" y="2991757"/>
              <a:ext cx="41662" cy="36769"/>
            </a:xfrm>
            <a:custGeom>
              <a:avLst/>
              <a:gdLst/>
              <a:ahLst/>
              <a:cxnLst/>
              <a:rect l="l" t="t" r="r" b="b"/>
              <a:pathLst>
                <a:path w="596" h="526" extrusionOk="0">
                  <a:moveTo>
                    <a:pt x="109" y="0"/>
                  </a:moveTo>
                  <a:lnTo>
                    <a:pt x="1" y="387"/>
                  </a:lnTo>
                  <a:lnTo>
                    <a:pt x="486" y="526"/>
                  </a:lnTo>
                  <a:lnTo>
                    <a:pt x="595" y="139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5614718" y="3027755"/>
              <a:ext cx="45157" cy="44388"/>
            </a:xfrm>
            <a:custGeom>
              <a:avLst/>
              <a:gdLst/>
              <a:ahLst/>
              <a:cxnLst/>
              <a:rect l="l" t="t" r="r" b="b"/>
              <a:pathLst>
                <a:path w="646" h="635" extrusionOk="0">
                  <a:moveTo>
                    <a:pt x="288" y="1"/>
                  </a:moveTo>
                  <a:lnTo>
                    <a:pt x="1" y="278"/>
                  </a:lnTo>
                  <a:lnTo>
                    <a:pt x="348" y="635"/>
                  </a:lnTo>
                  <a:lnTo>
                    <a:pt x="645" y="357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5530977" y="3052010"/>
              <a:ext cx="36699" cy="41662"/>
            </a:xfrm>
            <a:custGeom>
              <a:avLst/>
              <a:gdLst/>
              <a:ahLst/>
              <a:cxnLst/>
              <a:rect l="l" t="t" r="r" b="b"/>
              <a:pathLst>
                <a:path w="525" h="596" extrusionOk="0">
                  <a:moveTo>
                    <a:pt x="129" y="1"/>
                  </a:moveTo>
                  <a:lnTo>
                    <a:pt x="0" y="486"/>
                  </a:lnTo>
                  <a:lnTo>
                    <a:pt x="386" y="595"/>
                  </a:lnTo>
                  <a:lnTo>
                    <a:pt x="525" y="109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5465130" y="2989729"/>
              <a:ext cx="40963" cy="36070"/>
            </a:xfrm>
            <a:custGeom>
              <a:avLst/>
              <a:gdLst/>
              <a:ahLst/>
              <a:cxnLst/>
              <a:rect l="l" t="t" r="r" b="b"/>
              <a:pathLst>
                <a:path w="586" h="516" extrusionOk="0">
                  <a:moveTo>
                    <a:pt x="487" y="0"/>
                  </a:moveTo>
                  <a:lnTo>
                    <a:pt x="1" y="119"/>
                  </a:lnTo>
                  <a:lnTo>
                    <a:pt x="100" y="515"/>
                  </a:lnTo>
                  <a:lnTo>
                    <a:pt x="586" y="386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5487289" y="2897531"/>
              <a:ext cx="45157" cy="45157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298" y="1"/>
                  </a:moveTo>
                  <a:lnTo>
                    <a:pt x="1" y="289"/>
                  </a:lnTo>
                  <a:lnTo>
                    <a:pt x="357" y="645"/>
                  </a:lnTo>
                  <a:lnTo>
                    <a:pt x="645" y="36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5579418" y="2876771"/>
              <a:ext cx="36769" cy="41662"/>
            </a:xfrm>
            <a:custGeom>
              <a:avLst/>
              <a:gdLst/>
              <a:ahLst/>
              <a:cxnLst/>
              <a:rect l="l" t="t" r="r" b="b"/>
              <a:pathLst>
                <a:path w="526" h="596" extrusionOk="0">
                  <a:moveTo>
                    <a:pt x="140" y="1"/>
                  </a:moveTo>
                  <a:lnTo>
                    <a:pt x="1" y="487"/>
                  </a:lnTo>
                  <a:lnTo>
                    <a:pt x="397" y="595"/>
                  </a:lnTo>
                  <a:lnTo>
                    <a:pt x="526" y="110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5474846" y="2895364"/>
              <a:ext cx="197474" cy="179090"/>
            </a:xfrm>
            <a:custGeom>
              <a:avLst/>
              <a:gdLst/>
              <a:ahLst/>
              <a:cxnLst/>
              <a:rect l="l" t="t" r="r" b="b"/>
              <a:pathLst>
                <a:path w="2825" h="2562" extrusionOk="0">
                  <a:moveTo>
                    <a:pt x="1414" y="1"/>
                  </a:moveTo>
                  <a:cubicBezTo>
                    <a:pt x="1308" y="1"/>
                    <a:pt x="1199" y="14"/>
                    <a:pt x="1090" y="42"/>
                  </a:cubicBezTo>
                  <a:cubicBezTo>
                    <a:pt x="407" y="221"/>
                    <a:pt x="0" y="914"/>
                    <a:pt x="169" y="1597"/>
                  </a:cubicBezTo>
                  <a:cubicBezTo>
                    <a:pt x="319" y="2181"/>
                    <a:pt x="834" y="2561"/>
                    <a:pt x="1406" y="2561"/>
                  </a:cubicBezTo>
                  <a:cubicBezTo>
                    <a:pt x="1514" y="2561"/>
                    <a:pt x="1624" y="2547"/>
                    <a:pt x="1735" y="2519"/>
                  </a:cubicBezTo>
                  <a:cubicBezTo>
                    <a:pt x="2418" y="2350"/>
                    <a:pt x="2824" y="1647"/>
                    <a:pt x="2656" y="963"/>
                  </a:cubicBezTo>
                  <a:cubicBezTo>
                    <a:pt x="2505" y="387"/>
                    <a:pt x="1989" y="1"/>
                    <a:pt x="1414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5524057" y="2940030"/>
              <a:ext cx="99051" cy="89964"/>
            </a:xfrm>
            <a:custGeom>
              <a:avLst/>
              <a:gdLst/>
              <a:ahLst/>
              <a:cxnLst/>
              <a:rect l="l" t="t" r="r" b="b"/>
              <a:pathLst>
                <a:path w="1417" h="1287" extrusionOk="0">
                  <a:moveTo>
                    <a:pt x="698" y="0"/>
                  </a:moveTo>
                  <a:cubicBezTo>
                    <a:pt x="647" y="0"/>
                    <a:pt x="596" y="6"/>
                    <a:pt x="545" y="17"/>
                  </a:cubicBezTo>
                  <a:cubicBezTo>
                    <a:pt x="208" y="106"/>
                    <a:pt x="0" y="463"/>
                    <a:pt x="89" y="800"/>
                  </a:cubicBezTo>
                  <a:cubicBezTo>
                    <a:pt x="165" y="1093"/>
                    <a:pt x="423" y="1286"/>
                    <a:pt x="710" y="1286"/>
                  </a:cubicBezTo>
                  <a:cubicBezTo>
                    <a:pt x="764" y="1286"/>
                    <a:pt x="818" y="1280"/>
                    <a:pt x="872" y="1266"/>
                  </a:cubicBezTo>
                  <a:cubicBezTo>
                    <a:pt x="1209" y="1176"/>
                    <a:pt x="1417" y="830"/>
                    <a:pt x="1328" y="483"/>
                  </a:cubicBezTo>
                  <a:cubicBezTo>
                    <a:pt x="1252" y="188"/>
                    <a:pt x="989" y="0"/>
                    <a:pt x="698" y="0"/>
                  </a:cubicBezTo>
                  <a:close/>
                </a:path>
              </a:pathLst>
            </a:custGeom>
            <a:solidFill>
              <a:srgbClr val="FF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5641071" y="2944644"/>
              <a:ext cx="40963" cy="36070"/>
            </a:xfrm>
            <a:custGeom>
              <a:avLst/>
              <a:gdLst/>
              <a:ahLst/>
              <a:cxnLst/>
              <a:rect l="l" t="t" r="r" b="b"/>
              <a:pathLst>
                <a:path w="586" h="516" extrusionOk="0">
                  <a:moveTo>
                    <a:pt x="486" y="1"/>
                  </a:moveTo>
                  <a:lnTo>
                    <a:pt x="0" y="119"/>
                  </a:lnTo>
                  <a:lnTo>
                    <a:pt x="99" y="516"/>
                  </a:lnTo>
                  <a:lnTo>
                    <a:pt x="585" y="38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5852311" y="2748714"/>
              <a:ext cx="331756" cy="250040"/>
            </a:xfrm>
            <a:custGeom>
              <a:avLst/>
              <a:gdLst/>
              <a:ahLst/>
              <a:cxnLst/>
              <a:rect l="l" t="t" r="r" b="b"/>
              <a:pathLst>
                <a:path w="4746" h="3577" extrusionOk="0">
                  <a:moveTo>
                    <a:pt x="4083" y="0"/>
                  </a:moveTo>
                  <a:lnTo>
                    <a:pt x="0" y="1020"/>
                  </a:lnTo>
                  <a:cubicBezTo>
                    <a:pt x="208" y="1397"/>
                    <a:pt x="367" y="1793"/>
                    <a:pt x="476" y="2219"/>
                  </a:cubicBezTo>
                  <a:cubicBezTo>
                    <a:pt x="585" y="2675"/>
                    <a:pt x="635" y="3131"/>
                    <a:pt x="604" y="3576"/>
                  </a:cubicBezTo>
                  <a:lnTo>
                    <a:pt x="4746" y="2536"/>
                  </a:lnTo>
                  <a:cubicBezTo>
                    <a:pt x="4508" y="2140"/>
                    <a:pt x="4330" y="1704"/>
                    <a:pt x="4211" y="1238"/>
                  </a:cubicBezTo>
                  <a:cubicBezTo>
                    <a:pt x="4112" y="822"/>
                    <a:pt x="4072" y="406"/>
                    <a:pt x="4083" y="0"/>
                  </a:cubicBezTo>
                  <a:close/>
                </a:path>
              </a:pathLst>
            </a:custGeom>
            <a:solidFill>
              <a:srgbClr val="9F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5627230" y="2126743"/>
              <a:ext cx="472399" cy="236969"/>
            </a:xfrm>
            <a:custGeom>
              <a:avLst/>
              <a:gdLst/>
              <a:ahLst/>
              <a:cxnLst/>
              <a:rect l="l" t="t" r="r" b="b"/>
              <a:pathLst>
                <a:path w="6758" h="3390" extrusionOk="0">
                  <a:moveTo>
                    <a:pt x="6301" y="1"/>
                  </a:moveTo>
                  <a:lnTo>
                    <a:pt x="0" y="1586"/>
                  </a:lnTo>
                  <a:lnTo>
                    <a:pt x="456" y="3389"/>
                  </a:lnTo>
                  <a:lnTo>
                    <a:pt x="6757" y="1804"/>
                  </a:lnTo>
                  <a:lnTo>
                    <a:pt x="6301" y="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5785136" y="2453806"/>
              <a:ext cx="2002978" cy="1337579"/>
            </a:xfrm>
            <a:custGeom>
              <a:avLst/>
              <a:gdLst/>
              <a:ahLst/>
              <a:cxnLst/>
              <a:rect l="l" t="t" r="r" b="b"/>
              <a:pathLst>
                <a:path w="28654" h="19135" extrusionOk="0">
                  <a:moveTo>
                    <a:pt x="5851" y="0"/>
                  </a:moveTo>
                  <a:cubicBezTo>
                    <a:pt x="5832" y="0"/>
                    <a:pt x="5814" y="3"/>
                    <a:pt x="5796" y="8"/>
                  </a:cubicBezTo>
                  <a:cubicBezTo>
                    <a:pt x="3260" y="801"/>
                    <a:pt x="0" y="3506"/>
                    <a:pt x="1913" y="6419"/>
                  </a:cubicBezTo>
                  <a:cubicBezTo>
                    <a:pt x="2842" y="7826"/>
                    <a:pt x="4746" y="8013"/>
                    <a:pt x="6511" y="8013"/>
                  </a:cubicBezTo>
                  <a:cubicBezTo>
                    <a:pt x="7059" y="8013"/>
                    <a:pt x="7594" y="7995"/>
                    <a:pt x="8082" y="7990"/>
                  </a:cubicBezTo>
                  <a:lnTo>
                    <a:pt x="8082" y="7990"/>
                  </a:lnTo>
                  <a:cubicBezTo>
                    <a:pt x="7757" y="10456"/>
                    <a:pt x="4170" y="13565"/>
                    <a:pt x="7272" y="15435"/>
                  </a:cubicBezTo>
                  <a:cubicBezTo>
                    <a:pt x="7901" y="15813"/>
                    <a:pt x="8530" y="15963"/>
                    <a:pt x="9153" y="15963"/>
                  </a:cubicBezTo>
                  <a:cubicBezTo>
                    <a:pt x="10571" y="15963"/>
                    <a:pt x="11962" y="15186"/>
                    <a:pt x="13276" y="14553"/>
                  </a:cubicBezTo>
                  <a:cubicBezTo>
                    <a:pt x="13844" y="14279"/>
                    <a:pt x="14420" y="14086"/>
                    <a:pt x="15048" y="14086"/>
                  </a:cubicBezTo>
                  <a:cubicBezTo>
                    <a:pt x="15078" y="14086"/>
                    <a:pt x="15109" y="14086"/>
                    <a:pt x="15139" y="14087"/>
                  </a:cubicBezTo>
                  <a:cubicBezTo>
                    <a:pt x="15843" y="14117"/>
                    <a:pt x="16200" y="15137"/>
                    <a:pt x="16457" y="15642"/>
                  </a:cubicBezTo>
                  <a:cubicBezTo>
                    <a:pt x="16933" y="16564"/>
                    <a:pt x="17508" y="17327"/>
                    <a:pt x="18310" y="17991"/>
                  </a:cubicBezTo>
                  <a:cubicBezTo>
                    <a:pt x="19282" y="18792"/>
                    <a:pt x="20492" y="19134"/>
                    <a:pt x="21717" y="19134"/>
                  </a:cubicBezTo>
                  <a:cubicBezTo>
                    <a:pt x="22553" y="19134"/>
                    <a:pt x="23396" y="18975"/>
                    <a:pt x="24175" y="18694"/>
                  </a:cubicBezTo>
                  <a:cubicBezTo>
                    <a:pt x="26018" y="18031"/>
                    <a:pt x="25364" y="16267"/>
                    <a:pt x="24710" y="14949"/>
                  </a:cubicBezTo>
                  <a:cubicBezTo>
                    <a:pt x="24205" y="13929"/>
                    <a:pt x="23452" y="12829"/>
                    <a:pt x="24135" y="11709"/>
                  </a:cubicBezTo>
                  <a:cubicBezTo>
                    <a:pt x="24701" y="10788"/>
                    <a:pt x="25929" y="10292"/>
                    <a:pt x="26731" y="9609"/>
                  </a:cubicBezTo>
                  <a:cubicBezTo>
                    <a:pt x="28584" y="8033"/>
                    <a:pt x="28653" y="5437"/>
                    <a:pt x="27346" y="3545"/>
                  </a:cubicBezTo>
                  <a:cubicBezTo>
                    <a:pt x="27234" y="3386"/>
                    <a:pt x="26915" y="3220"/>
                    <a:pt x="26748" y="3220"/>
                  </a:cubicBezTo>
                  <a:cubicBezTo>
                    <a:pt x="26634" y="3220"/>
                    <a:pt x="26591" y="3297"/>
                    <a:pt x="26731" y="3506"/>
                  </a:cubicBezTo>
                  <a:cubicBezTo>
                    <a:pt x="28248" y="5695"/>
                    <a:pt x="27286" y="8143"/>
                    <a:pt x="25265" y="9559"/>
                  </a:cubicBezTo>
                  <a:cubicBezTo>
                    <a:pt x="23898" y="10520"/>
                    <a:pt x="22610" y="11382"/>
                    <a:pt x="23283" y="13225"/>
                  </a:cubicBezTo>
                  <a:cubicBezTo>
                    <a:pt x="23739" y="14464"/>
                    <a:pt x="25414" y="16346"/>
                    <a:pt x="24254" y="17595"/>
                  </a:cubicBezTo>
                  <a:cubicBezTo>
                    <a:pt x="23607" y="18275"/>
                    <a:pt x="22324" y="18425"/>
                    <a:pt x="21314" y="18425"/>
                  </a:cubicBezTo>
                  <a:cubicBezTo>
                    <a:pt x="21088" y="18425"/>
                    <a:pt x="20876" y="18418"/>
                    <a:pt x="20688" y="18407"/>
                  </a:cubicBezTo>
                  <a:cubicBezTo>
                    <a:pt x="19053" y="18317"/>
                    <a:pt x="17894" y="17247"/>
                    <a:pt x="17171" y="15860"/>
                  </a:cubicBezTo>
                  <a:cubicBezTo>
                    <a:pt x="16636" y="14840"/>
                    <a:pt x="16150" y="13830"/>
                    <a:pt x="14991" y="13433"/>
                  </a:cubicBezTo>
                  <a:cubicBezTo>
                    <a:pt x="14771" y="13360"/>
                    <a:pt x="14546" y="13327"/>
                    <a:pt x="14317" y="13327"/>
                  </a:cubicBezTo>
                  <a:cubicBezTo>
                    <a:pt x="12785" y="13327"/>
                    <a:pt x="11072" y="14778"/>
                    <a:pt x="9720" y="15157"/>
                  </a:cubicBezTo>
                  <a:cubicBezTo>
                    <a:pt x="9431" y="15237"/>
                    <a:pt x="9111" y="15281"/>
                    <a:pt x="8790" y="15281"/>
                  </a:cubicBezTo>
                  <a:cubicBezTo>
                    <a:pt x="7727" y="15281"/>
                    <a:pt x="6670" y="14800"/>
                    <a:pt x="6807" y="13582"/>
                  </a:cubicBezTo>
                  <a:cubicBezTo>
                    <a:pt x="6896" y="12809"/>
                    <a:pt x="7302" y="12036"/>
                    <a:pt x="7639" y="11353"/>
                  </a:cubicBezTo>
                  <a:cubicBezTo>
                    <a:pt x="8164" y="10283"/>
                    <a:pt x="8977" y="9074"/>
                    <a:pt x="8858" y="7826"/>
                  </a:cubicBezTo>
                  <a:cubicBezTo>
                    <a:pt x="8838" y="7588"/>
                    <a:pt x="8481" y="7291"/>
                    <a:pt x="8243" y="7280"/>
                  </a:cubicBezTo>
                  <a:cubicBezTo>
                    <a:pt x="8151" y="7277"/>
                    <a:pt x="8057" y="7276"/>
                    <a:pt x="7959" y="7276"/>
                  </a:cubicBezTo>
                  <a:cubicBezTo>
                    <a:pt x="7312" y="7276"/>
                    <a:pt x="6549" y="7329"/>
                    <a:pt x="5783" y="7329"/>
                  </a:cubicBezTo>
                  <a:cubicBezTo>
                    <a:pt x="4608" y="7329"/>
                    <a:pt x="3427" y="7205"/>
                    <a:pt x="2646" y="6577"/>
                  </a:cubicBezTo>
                  <a:cubicBezTo>
                    <a:pt x="1655" y="5785"/>
                    <a:pt x="2299" y="3812"/>
                    <a:pt x="2844" y="2991"/>
                  </a:cubicBezTo>
                  <a:cubicBezTo>
                    <a:pt x="3637" y="1821"/>
                    <a:pt x="5093" y="1118"/>
                    <a:pt x="6411" y="701"/>
                  </a:cubicBezTo>
                  <a:cubicBezTo>
                    <a:pt x="6690" y="618"/>
                    <a:pt x="6155" y="0"/>
                    <a:pt x="5851" y="0"/>
                  </a:cubicBezTo>
                  <a:close/>
                </a:path>
              </a:pathLst>
            </a:custGeom>
            <a:solidFill>
              <a:srgbClr val="252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5596054" y="1085023"/>
              <a:ext cx="2723950" cy="1803827"/>
            </a:xfrm>
            <a:custGeom>
              <a:avLst/>
              <a:gdLst/>
              <a:ahLst/>
              <a:cxnLst/>
              <a:rect l="l" t="t" r="r" b="b"/>
              <a:pathLst>
                <a:path w="38968" h="25805" extrusionOk="0">
                  <a:moveTo>
                    <a:pt x="3183" y="0"/>
                  </a:moveTo>
                  <a:cubicBezTo>
                    <a:pt x="3040" y="0"/>
                    <a:pt x="2921" y="103"/>
                    <a:pt x="2903" y="240"/>
                  </a:cubicBezTo>
                  <a:lnTo>
                    <a:pt x="20" y="20413"/>
                  </a:lnTo>
                  <a:cubicBezTo>
                    <a:pt x="1" y="20561"/>
                    <a:pt x="100" y="20700"/>
                    <a:pt x="258" y="20730"/>
                  </a:cubicBezTo>
                  <a:lnTo>
                    <a:pt x="35748" y="25802"/>
                  </a:lnTo>
                  <a:cubicBezTo>
                    <a:pt x="35760" y="25804"/>
                    <a:pt x="35771" y="25805"/>
                    <a:pt x="35783" y="25805"/>
                  </a:cubicBezTo>
                  <a:cubicBezTo>
                    <a:pt x="35917" y="25805"/>
                    <a:pt x="36036" y="25701"/>
                    <a:pt x="36055" y="25565"/>
                  </a:cubicBezTo>
                  <a:lnTo>
                    <a:pt x="38938" y="5392"/>
                  </a:lnTo>
                  <a:cubicBezTo>
                    <a:pt x="38968" y="5243"/>
                    <a:pt x="38859" y="5095"/>
                    <a:pt x="38710" y="5075"/>
                  </a:cubicBezTo>
                  <a:lnTo>
                    <a:pt x="3220" y="3"/>
                  </a:lnTo>
                  <a:cubicBezTo>
                    <a:pt x="3208" y="1"/>
                    <a:pt x="3195" y="0"/>
                    <a:pt x="3183" y="0"/>
                  </a:cubicBezTo>
                  <a:close/>
                </a:path>
              </a:pathLst>
            </a:custGeom>
            <a:solidFill>
              <a:srgbClr val="3C3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5834276" y="1309542"/>
              <a:ext cx="2247496" cy="1354076"/>
            </a:xfrm>
            <a:custGeom>
              <a:avLst/>
              <a:gdLst/>
              <a:ahLst/>
              <a:cxnLst/>
              <a:rect l="l" t="t" r="r" b="b"/>
              <a:pathLst>
                <a:path w="32152" h="19371" extrusionOk="0">
                  <a:moveTo>
                    <a:pt x="3528" y="1"/>
                  </a:moveTo>
                  <a:cubicBezTo>
                    <a:pt x="3251" y="793"/>
                    <a:pt x="2547" y="1368"/>
                    <a:pt x="1725" y="1477"/>
                  </a:cubicBezTo>
                  <a:lnTo>
                    <a:pt x="1" y="13535"/>
                  </a:lnTo>
                  <a:cubicBezTo>
                    <a:pt x="763" y="13872"/>
                    <a:pt x="1289" y="14625"/>
                    <a:pt x="1318" y="15477"/>
                  </a:cubicBezTo>
                  <a:lnTo>
                    <a:pt x="28604" y="19370"/>
                  </a:lnTo>
                  <a:cubicBezTo>
                    <a:pt x="28882" y="18568"/>
                    <a:pt x="29595" y="17983"/>
                    <a:pt x="30427" y="17874"/>
                  </a:cubicBezTo>
                  <a:lnTo>
                    <a:pt x="32151" y="5826"/>
                  </a:lnTo>
                  <a:cubicBezTo>
                    <a:pt x="31389" y="5490"/>
                    <a:pt x="30863" y="4746"/>
                    <a:pt x="30824" y="3904"/>
                  </a:cubicBezTo>
                  <a:lnTo>
                    <a:pt x="35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5876497" y="2233621"/>
              <a:ext cx="1947616" cy="685252"/>
            </a:xfrm>
            <a:custGeom>
              <a:avLst/>
              <a:gdLst/>
              <a:ahLst/>
              <a:cxnLst/>
              <a:rect l="l" t="t" r="r" b="b"/>
              <a:pathLst>
                <a:path w="27862" h="9803" extrusionOk="0">
                  <a:moveTo>
                    <a:pt x="3121" y="1"/>
                  </a:moveTo>
                  <a:cubicBezTo>
                    <a:pt x="2875" y="1"/>
                    <a:pt x="2642" y="143"/>
                    <a:pt x="2528" y="364"/>
                  </a:cubicBezTo>
                  <a:lnTo>
                    <a:pt x="100" y="5040"/>
                  </a:lnTo>
                  <a:cubicBezTo>
                    <a:pt x="1" y="5239"/>
                    <a:pt x="1" y="5467"/>
                    <a:pt x="100" y="5655"/>
                  </a:cubicBezTo>
                  <a:cubicBezTo>
                    <a:pt x="199" y="5843"/>
                    <a:pt x="388" y="5982"/>
                    <a:pt x="595" y="6011"/>
                  </a:cubicBezTo>
                  <a:lnTo>
                    <a:pt x="27069" y="9796"/>
                  </a:lnTo>
                  <a:cubicBezTo>
                    <a:pt x="27100" y="9800"/>
                    <a:pt x="27130" y="9802"/>
                    <a:pt x="27161" y="9802"/>
                  </a:cubicBezTo>
                  <a:cubicBezTo>
                    <a:pt x="27347" y="9802"/>
                    <a:pt x="27526" y="9725"/>
                    <a:pt x="27654" y="9588"/>
                  </a:cubicBezTo>
                  <a:cubicBezTo>
                    <a:pt x="27793" y="9439"/>
                    <a:pt x="27862" y="9212"/>
                    <a:pt x="27822" y="9003"/>
                  </a:cubicBezTo>
                  <a:lnTo>
                    <a:pt x="26802" y="3832"/>
                  </a:lnTo>
                  <a:cubicBezTo>
                    <a:pt x="26742" y="3554"/>
                    <a:pt x="26524" y="3347"/>
                    <a:pt x="26247" y="3307"/>
                  </a:cubicBezTo>
                  <a:lnTo>
                    <a:pt x="3211" y="7"/>
                  </a:lnTo>
                  <a:cubicBezTo>
                    <a:pt x="3181" y="3"/>
                    <a:pt x="3151" y="1"/>
                    <a:pt x="3121" y="1"/>
                  </a:cubicBezTo>
                  <a:close/>
                </a:path>
              </a:pathLst>
            </a:custGeom>
            <a:solidFill>
              <a:srgbClr val="252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8154424" y="1492960"/>
              <a:ext cx="94857" cy="86888"/>
            </a:xfrm>
            <a:custGeom>
              <a:avLst/>
              <a:gdLst/>
              <a:ahLst/>
              <a:cxnLst/>
              <a:rect l="l" t="t" r="r" b="b"/>
              <a:pathLst>
                <a:path w="1357" h="1243" extrusionOk="0">
                  <a:moveTo>
                    <a:pt x="675" y="1"/>
                  </a:moveTo>
                  <a:cubicBezTo>
                    <a:pt x="546" y="1"/>
                    <a:pt x="416" y="40"/>
                    <a:pt x="307" y="121"/>
                  </a:cubicBezTo>
                  <a:cubicBezTo>
                    <a:pt x="79" y="299"/>
                    <a:pt x="0" y="607"/>
                    <a:pt x="109" y="854"/>
                  </a:cubicBezTo>
                  <a:lnTo>
                    <a:pt x="1070" y="141"/>
                  </a:lnTo>
                  <a:cubicBezTo>
                    <a:pt x="956" y="48"/>
                    <a:pt x="816" y="1"/>
                    <a:pt x="675" y="1"/>
                  </a:cubicBezTo>
                  <a:close/>
                  <a:moveTo>
                    <a:pt x="1248" y="389"/>
                  </a:moveTo>
                  <a:lnTo>
                    <a:pt x="287" y="1102"/>
                  </a:lnTo>
                  <a:cubicBezTo>
                    <a:pt x="401" y="1195"/>
                    <a:pt x="541" y="1242"/>
                    <a:pt x="682" y="1242"/>
                  </a:cubicBezTo>
                  <a:cubicBezTo>
                    <a:pt x="811" y="1242"/>
                    <a:pt x="941" y="1202"/>
                    <a:pt x="1050" y="1122"/>
                  </a:cubicBezTo>
                  <a:cubicBezTo>
                    <a:pt x="1278" y="943"/>
                    <a:pt x="1357" y="636"/>
                    <a:pt x="1248" y="389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5842595" y="1162612"/>
              <a:ext cx="94927" cy="86819"/>
            </a:xfrm>
            <a:custGeom>
              <a:avLst/>
              <a:gdLst/>
              <a:ahLst/>
              <a:cxnLst/>
              <a:rect l="l" t="t" r="r" b="b"/>
              <a:pathLst>
                <a:path w="1358" h="1242" extrusionOk="0">
                  <a:moveTo>
                    <a:pt x="669" y="1"/>
                  </a:moveTo>
                  <a:cubicBezTo>
                    <a:pt x="541" y="1"/>
                    <a:pt x="412" y="40"/>
                    <a:pt x="298" y="121"/>
                  </a:cubicBezTo>
                  <a:cubicBezTo>
                    <a:pt x="70" y="299"/>
                    <a:pt x="1" y="597"/>
                    <a:pt x="100" y="854"/>
                  </a:cubicBezTo>
                  <a:lnTo>
                    <a:pt x="1061" y="141"/>
                  </a:lnTo>
                  <a:cubicBezTo>
                    <a:pt x="947" y="48"/>
                    <a:pt x="809" y="1"/>
                    <a:pt x="669" y="1"/>
                  </a:cubicBezTo>
                  <a:close/>
                  <a:moveTo>
                    <a:pt x="1249" y="388"/>
                  </a:moveTo>
                  <a:lnTo>
                    <a:pt x="288" y="1102"/>
                  </a:lnTo>
                  <a:cubicBezTo>
                    <a:pt x="401" y="1195"/>
                    <a:pt x="540" y="1242"/>
                    <a:pt x="679" y="1242"/>
                  </a:cubicBezTo>
                  <a:cubicBezTo>
                    <a:pt x="808" y="1242"/>
                    <a:pt x="937" y="1202"/>
                    <a:pt x="1051" y="1121"/>
                  </a:cubicBezTo>
                  <a:cubicBezTo>
                    <a:pt x="1278" y="943"/>
                    <a:pt x="1358" y="636"/>
                    <a:pt x="1249" y="388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7979882" y="2716700"/>
              <a:ext cx="94228" cy="86888"/>
            </a:xfrm>
            <a:custGeom>
              <a:avLst/>
              <a:gdLst/>
              <a:ahLst/>
              <a:cxnLst/>
              <a:rect l="l" t="t" r="r" b="b"/>
              <a:pathLst>
                <a:path w="1348" h="1243" extrusionOk="0">
                  <a:moveTo>
                    <a:pt x="669" y="1"/>
                  </a:moveTo>
                  <a:cubicBezTo>
                    <a:pt x="541" y="1"/>
                    <a:pt x="411" y="40"/>
                    <a:pt x="297" y="121"/>
                  </a:cubicBezTo>
                  <a:cubicBezTo>
                    <a:pt x="69" y="300"/>
                    <a:pt x="0" y="606"/>
                    <a:pt x="99" y="854"/>
                  </a:cubicBezTo>
                  <a:lnTo>
                    <a:pt x="1060" y="141"/>
                  </a:lnTo>
                  <a:cubicBezTo>
                    <a:pt x="946" y="48"/>
                    <a:pt x="808" y="1"/>
                    <a:pt x="669" y="1"/>
                  </a:cubicBezTo>
                  <a:close/>
                  <a:moveTo>
                    <a:pt x="1249" y="388"/>
                  </a:moveTo>
                  <a:lnTo>
                    <a:pt x="287" y="1102"/>
                  </a:lnTo>
                  <a:cubicBezTo>
                    <a:pt x="401" y="1195"/>
                    <a:pt x="539" y="1242"/>
                    <a:pt x="679" y="1242"/>
                  </a:cubicBezTo>
                  <a:cubicBezTo>
                    <a:pt x="807" y="1242"/>
                    <a:pt x="937" y="1202"/>
                    <a:pt x="1050" y="1122"/>
                  </a:cubicBezTo>
                  <a:cubicBezTo>
                    <a:pt x="1278" y="943"/>
                    <a:pt x="1348" y="636"/>
                    <a:pt x="1249" y="388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5667353" y="2386282"/>
              <a:ext cx="94997" cy="86819"/>
            </a:xfrm>
            <a:custGeom>
              <a:avLst/>
              <a:gdLst/>
              <a:ahLst/>
              <a:cxnLst/>
              <a:rect l="l" t="t" r="r" b="b"/>
              <a:pathLst>
                <a:path w="1359" h="1242" extrusionOk="0">
                  <a:moveTo>
                    <a:pt x="681" y="1"/>
                  </a:moveTo>
                  <a:cubicBezTo>
                    <a:pt x="550" y="1"/>
                    <a:pt x="419" y="40"/>
                    <a:pt x="308" y="122"/>
                  </a:cubicBezTo>
                  <a:cubicBezTo>
                    <a:pt x="80" y="300"/>
                    <a:pt x="1" y="597"/>
                    <a:pt x="110" y="855"/>
                  </a:cubicBezTo>
                  <a:lnTo>
                    <a:pt x="1071" y="132"/>
                  </a:lnTo>
                  <a:cubicBezTo>
                    <a:pt x="959" y="45"/>
                    <a:pt x="820" y="1"/>
                    <a:pt x="681" y="1"/>
                  </a:cubicBezTo>
                  <a:close/>
                  <a:moveTo>
                    <a:pt x="1249" y="390"/>
                  </a:moveTo>
                  <a:lnTo>
                    <a:pt x="288" y="1103"/>
                  </a:lnTo>
                  <a:cubicBezTo>
                    <a:pt x="400" y="1195"/>
                    <a:pt x="538" y="1242"/>
                    <a:pt x="677" y="1242"/>
                  </a:cubicBezTo>
                  <a:cubicBezTo>
                    <a:pt x="808" y="1242"/>
                    <a:pt x="940" y="1199"/>
                    <a:pt x="1051" y="1113"/>
                  </a:cubicBezTo>
                  <a:cubicBezTo>
                    <a:pt x="1279" y="945"/>
                    <a:pt x="1358" y="637"/>
                    <a:pt x="1249" y="39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5975616" y="2517694"/>
              <a:ext cx="81017" cy="75704"/>
            </a:xfrm>
            <a:custGeom>
              <a:avLst/>
              <a:gdLst/>
              <a:ahLst/>
              <a:cxnLst/>
              <a:rect l="l" t="t" r="r" b="b"/>
              <a:pathLst>
                <a:path w="1159" h="1083" extrusionOk="0">
                  <a:moveTo>
                    <a:pt x="584" y="1"/>
                  </a:moveTo>
                  <a:cubicBezTo>
                    <a:pt x="322" y="1"/>
                    <a:pt x="86" y="199"/>
                    <a:pt x="49" y="471"/>
                  </a:cubicBezTo>
                  <a:cubicBezTo>
                    <a:pt x="0" y="758"/>
                    <a:pt x="208" y="1036"/>
                    <a:pt x="505" y="1075"/>
                  </a:cubicBezTo>
                  <a:cubicBezTo>
                    <a:pt x="535" y="1080"/>
                    <a:pt x="564" y="1083"/>
                    <a:pt x="593" y="1083"/>
                  </a:cubicBezTo>
                  <a:cubicBezTo>
                    <a:pt x="855" y="1083"/>
                    <a:pt x="1084" y="887"/>
                    <a:pt x="1119" y="620"/>
                  </a:cubicBezTo>
                  <a:cubicBezTo>
                    <a:pt x="1159" y="322"/>
                    <a:pt x="951" y="55"/>
                    <a:pt x="654" y="5"/>
                  </a:cubicBezTo>
                  <a:cubicBezTo>
                    <a:pt x="630" y="2"/>
                    <a:pt x="607" y="1"/>
                    <a:pt x="584" y="1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6171548" y="2445697"/>
              <a:ext cx="81156" cy="75704"/>
            </a:xfrm>
            <a:custGeom>
              <a:avLst/>
              <a:gdLst/>
              <a:ahLst/>
              <a:cxnLst/>
              <a:rect l="l" t="t" r="r" b="b"/>
              <a:pathLst>
                <a:path w="1161" h="1083" extrusionOk="0">
                  <a:moveTo>
                    <a:pt x="582" y="0"/>
                  </a:moveTo>
                  <a:cubicBezTo>
                    <a:pt x="315" y="0"/>
                    <a:pt x="86" y="198"/>
                    <a:pt x="40" y="471"/>
                  </a:cubicBezTo>
                  <a:cubicBezTo>
                    <a:pt x="1" y="758"/>
                    <a:pt x="209" y="1035"/>
                    <a:pt x="506" y="1075"/>
                  </a:cubicBezTo>
                  <a:cubicBezTo>
                    <a:pt x="535" y="1080"/>
                    <a:pt x="564" y="1082"/>
                    <a:pt x="592" y="1082"/>
                  </a:cubicBezTo>
                  <a:cubicBezTo>
                    <a:pt x="846" y="1082"/>
                    <a:pt x="1075" y="887"/>
                    <a:pt x="1110" y="619"/>
                  </a:cubicBezTo>
                  <a:cubicBezTo>
                    <a:pt x="1160" y="322"/>
                    <a:pt x="952" y="55"/>
                    <a:pt x="655" y="5"/>
                  </a:cubicBezTo>
                  <a:cubicBezTo>
                    <a:pt x="630" y="2"/>
                    <a:pt x="606" y="0"/>
                    <a:pt x="582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7656381" y="2758011"/>
              <a:ext cx="80457" cy="75564"/>
            </a:xfrm>
            <a:custGeom>
              <a:avLst/>
              <a:gdLst/>
              <a:ahLst/>
              <a:cxnLst/>
              <a:rect l="l" t="t" r="r" b="b"/>
              <a:pathLst>
                <a:path w="1151" h="1081" extrusionOk="0">
                  <a:moveTo>
                    <a:pt x="579" y="1"/>
                  </a:moveTo>
                  <a:cubicBezTo>
                    <a:pt x="312" y="1"/>
                    <a:pt x="77" y="190"/>
                    <a:pt x="41" y="462"/>
                  </a:cubicBezTo>
                  <a:cubicBezTo>
                    <a:pt x="1" y="759"/>
                    <a:pt x="199" y="1036"/>
                    <a:pt x="496" y="1076"/>
                  </a:cubicBezTo>
                  <a:cubicBezTo>
                    <a:pt x="522" y="1079"/>
                    <a:pt x="547" y="1081"/>
                    <a:pt x="572" y="1081"/>
                  </a:cubicBezTo>
                  <a:cubicBezTo>
                    <a:pt x="839" y="1081"/>
                    <a:pt x="1074" y="892"/>
                    <a:pt x="1111" y="620"/>
                  </a:cubicBezTo>
                  <a:cubicBezTo>
                    <a:pt x="1150" y="323"/>
                    <a:pt x="943" y="45"/>
                    <a:pt x="655" y="6"/>
                  </a:cubicBezTo>
                  <a:cubicBezTo>
                    <a:pt x="629" y="2"/>
                    <a:pt x="604" y="1"/>
                    <a:pt x="579" y="1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7488829" y="2634008"/>
              <a:ext cx="80388" cy="75564"/>
            </a:xfrm>
            <a:custGeom>
              <a:avLst/>
              <a:gdLst/>
              <a:ahLst/>
              <a:cxnLst/>
              <a:rect l="l" t="t" r="r" b="b"/>
              <a:pathLst>
                <a:path w="1150" h="1081" extrusionOk="0">
                  <a:moveTo>
                    <a:pt x="571" y="1"/>
                  </a:moveTo>
                  <a:cubicBezTo>
                    <a:pt x="311" y="1"/>
                    <a:pt x="76" y="190"/>
                    <a:pt x="40" y="462"/>
                  </a:cubicBezTo>
                  <a:cubicBezTo>
                    <a:pt x="0" y="759"/>
                    <a:pt x="198" y="1036"/>
                    <a:pt x="496" y="1076"/>
                  </a:cubicBezTo>
                  <a:cubicBezTo>
                    <a:pt x="521" y="1079"/>
                    <a:pt x="546" y="1081"/>
                    <a:pt x="571" y="1081"/>
                  </a:cubicBezTo>
                  <a:cubicBezTo>
                    <a:pt x="839" y="1081"/>
                    <a:pt x="1074" y="892"/>
                    <a:pt x="1110" y="620"/>
                  </a:cubicBezTo>
                  <a:cubicBezTo>
                    <a:pt x="1150" y="323"/>
                    <a:pt x="942" y="46"/>
                    <a:pt x="645" y="6"/>
                  </a:cubicBezTo>
                  <a:cubicBezTo>
                    <a:pt x="620" y="3"/>
                    <a:pt x="596" y="1"/>
                    <a:pt x="571" y="1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5902150" y="1670366"/>
              <a:ext cx="2142923" cy="411445"/>
            </a:xfrm>
            <a:custGeom>
              <a:avLst/>
              <a:gdLst/>
              <a:ahLst/>
              <a:cxnLst/>
              <a:rect l="l" t="t" r="r" b="b"/>
              <a:pathLst>
                <a:path w="30656" h="5886" extrusionOk="0">
                  <a:moveTo>
                    <a:pt x="219" y="0"/>
                  </a:moveTo>
                  <a:lnTo>
                    <a:pt x="1" y="1536"/>
                  </a:lnTo>
                  <a:lnTo>
                    <a:pt x="30438" y="5885"/>
                  </a:lnTo>
                  <a:lnTo>
                    <a:pt x="30656" y="435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5887611" y="1774238"/>
              <a:ext cx="2142224" cy="411445"/>
            </a:xfrm>
            <a:custGeom>
              <a:avLst/>
              <a:gdLst/>
              <a:ahLst/>
              <a:cxnLst/>
              <a:rect l="l" t="t" r="r" b="b"/>
              <a:pathLst>
                <a:path w="30646" h="5886" extrusionOk="0">
                  <a:moveTo>
                    <a:pt x="218" y="0"/>
                  </a:moveTo>
                  <a:lnTo>
                    <a:pt x="0" y="1537"/>
                  </a:lnTo>
                  <a:lnTo>
                    <a:pt x="30428" y="5886"/>
                  </a:lnTo>
                  <a:lnTo>
                    <a:pt x="30646" y="435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5872372" y="1878808"/>
              <a:ext cx="2142923" cy="411514"/>
            </a:xfrm>
            <a:custGeom>
              <a:avLst/>
              <a:gdLst/>
              <a:ahLst/>
              <a:cxnLst/>
              <a:rect l="l" t="t" r="r" b="b"/>
              <a:pathLst>
                <a:path w="30656" h="5887" extrusionOk="0">
                  <a:moveTo>
                    <a:pt x="218" y="1"/>
                  </a:moveTo>
                  <a:lnTo>
                    <a:pt x="0" y="1536"/>
                  </a:lnTo>
                  <a:lnTo>
                    <a:pt x="30428" y="5886"/>
                  </a:lnTo>
                  <a:lnTo>
                    <a:pt x="30655" y="435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9F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6321835" y="1751869"/>
              <a:ext cx="1274457" cy="456182"/>
            </a:xfrm>
            <a:custGeom>
              <a:avLst/>
              <a:gdLst/>
              <a:ahLst/>
              <a:cxnLst/>
              <a:rect l="l" t="t" r="r" b="b"/>
              <a:pathLst>
                <a:path w="18232" h="6526" extrusionOk="0">
                  <a:moveTo>
                    <a:pt x="2466" y="0"/>
                  </a:moveTo>
                  <a:cubicBezTo>
                    <a:pt x="1330" y="0"/>
                    <a:pt x="342" y="827"/>
                    <a:pt x="179" y="1985"/>
                  </a:cubicBezTo>
                  <a:cubicBezTo>
                    <a:pt x="1" y="3253"/>
                    <a:pt x="873" y="4422"/>
                    <a:pt x="2141" y="4601"/>
                  </a:cubicBezTo>
                  <a:lnTo>
                    <a:pt x="15437" y="6503"/>
                  </a:lnTo>
                  <a:cubicBezTo>
                    <a:pt x="15546" y="6518"/>
                    <a:pt x="15654" y="6526"/>
                    <a:pt x="15761" y="6526"/>
                  </a:cubicBezTo>
                  <a:cubicBezTo>
                    <a:pt x="16890" y="6526"/>
                    <a:pt x="17881" y="5691"/>
                    <a:pt x="18053" y="4541"/>
                  </a:cubicBezTo>
                  <a:cubicBezTo>
                    <a:pt x="18231" y="3273"/>
                    <a:pt x="17349" y="2104"/>
                    <a:pt x="16091" y="1925"/>
                  </a:cubicBezTo>
                  <a:lnTo>
                    <a:pt x="2795" y="23"/>
                  </a:lnTo>
                  <a:cubicBezTo>
                    <a:pt x="2684" y="8"/>
                    <a:pt x="2574" y="0"/>
                    <a:pt x="2466" y="0"/>
                  </a:cubicBezTo>
                  <a:close/>
                </a:path>
              </a:pathLst>
            </a:custGeom>
            <a:solidFill>
              <a:srgbClr val="252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6407044" y="1825334"/>
              <a:ext cx="191183" cy="179159"/>
            </a:xfrm>
            <a:custGeom>
              <a:avLst/>
              <a:gdLst/>
              <a:ahLst/>
              <a:cxnLst/>
              <a:rect l="l" t="t" r="r" b="b"/>
              <a:pathLst>
                <a:path w="2735" h="2563" extrusionOk="0">
                  <a:moveTo>
                    <a:pt x="1363" y="0"/>
                  </a:moveTo>
                  <a:cubicBezTo>
                    <a:pt x="734" y="0"/>
                    <a:pt x="190" y="459"/>
                    <a:pt x="99" y="1092"/>
                  </a:cubicBezTo>
                  <a:cubicBezTo>
                    <a:pt x="0" y="1796"/>
                    <a:pt x="486" y="2440"/>
                    <a:pt x="1180" y="2549"/>
                  </a:cubicBezTo>
                  <a:cubicBezTo>
                    <a:pt x="1241" y="2558"/>
                    <a:pt x="1302" y="2562"/>
                    <a:pt x="1362" y="2562"/>
                  </a:cubicBezTo>
                  <a:cubicBezTo>
                    <a:pt x="1991" y="2562"/>
                    <a:pt x="2537" y="2101"/>
                    <a:pt x="2636" y="1459"/>
                  </a:cubicBezTo>
                  <a:cubicBezTo>
                    <a:pt x="2735" y="756"/>
                    <a:pt x="2250" y="112"/>
                    <a:pt x="1546" y="13"/>
                  </a:cubicBezTo>
                  <a:cubicBezTo>
                    <a:pt x="1485" y="4"/>
                    <a:pt x="1424" y="0"/>
                    <a:pt x="1363" y="0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6401452" y="1825195"/>
              <a:ext cx="201668" cy="178880"/>
            </a:xfrm>
            <a:custGeom>
              <a:avLst/>
              <a:gdLst/>
              <a:ahLst/>
              <a:cxnLst/>
              <a:rect l="l" t="t" r="r" b="b"/>
              <a:pathLst>
                <a:path w="2885" h="2559" extrusionOk="0">
                  <a:moveTo>
                    <a:pt x="1445" y="0"/>
                  </a:moveTo>
                  <a:cubicBezTo>
                    <a:pt x="1065" y="0"/>
                    <a:pt x="690" y="169"/>
                    <a:pt x="437" y="490"/>
                  </a:cubicBezTo>
                  <a:cubicBezTo>
                    <a:pt x="1" y="1045"/>
                    <a:pt x="100" y="1847"/>
                    <a:pt x="655" y="2283"/>
                  </a:cubicBezTo>
                  <a:cubicBezTo>
                    <a:pt x="890" y="2468"/>
                    <a:pt x="1170" y="2559"/>
                    <a:pt x="1447" y="2559"/>
                  </a:cubicBezTo>
                  <a:cubicBezTo>
                    <a:pt x="1824" y="2559"/>
                    <a:pt x="2197" y="2391"/>
                    <a:pt x="2449" y="2065"/>
                  </a:cubicBezTo>
                  <a:cubicBezTo>
                    <a:pt x="2885" y="1511"/>
                    <a:pt x="2795" y="708"/>
                    <a:pt x="2231" y="273"/>
                  </a:cubicBezTo>
                  <a:cubicBezTo>
                    <a:pt x="1997" y="89"/>
                    <a:pt x="1720" y="0"/>
                    <a:pt x="1445" y="0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6400822" y="1825125"/>
              <a:ext cx="202996" cy="179159"/>
            </a:xfrm>
            <a:custGeom>
              <a:avLst/>
              <a:gdLst/>
              <a:ahLst/>
              <a:cxnLst/>
              <a:rect l="l" t="t" r="r" b="b"/>
              <a:pathLst>
                <a:path w="2904" h="2563" extrusionOk="0">
                  <a:moveTo>
                    <a:pt x="1457" y="0"/>
                  </a:moveTo>
                  <a:cubicBezTo>
                    <a:pt x="1296" y="0"/>
                    <a:pt x="1131" y="31"/>
                    <a:pt x="971" y="95"/>
                  </a:cubicBezTo>
                  <a:cubicBezTo>
                    <a:pt x="318" y="353"/>
                    <a:pt x="0" y="1106"/>
                    <a:pt x="268" y="1760"/>
                  </a:cubicBezTo>
                  <a:cubicBezTo>
                    <a:pt x="464" y="2260"/>
                    <a:pt x="951" y="2563"/>
                    <a:pt x="1461" y="2563"/>
                  </a:cubicBezTo>
                  <a:cubicBezTo>
                    <a:pt x="1618" y="2563"/>
                    <a:pt x="1778" y="2534"/>
                    <a:pt x="1932" y="2473"/>
                  </a:cubicBezTo>
                  <a:cubicBezTo>
                    <a:pt x="2586" y="2205"/>
                    <a:pt x="2903" y="1462"/>
                    <a:pt x="2636" y="809"/>
                  </a:cubicBezTo>
                  <a:cubicBezTo>
                    <a:pt x="2440" y="304"/>
                    <a:pt x="1965" y="0"/>
                    <a:pt x="1457" y="0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6407044" y="1825334"/>
              <a:ext cx="191183" cy="179159"/>
            </a:xfrm>
            <a:custGeom>
              <a:avLst/>
              <a:gdLst/>
              <a:ahLst/>
              <a:cxnLst/>
              <a:rect l="l" t="t" r="r" b="b"/>
              <a:pathLst>
                <a:path w="2735" h="2563" extrusionOk="0">
                  <a:moveTo>
                    <a:pt x="1363" y="0"/>
                  </a:moveTo>
                  <a:cubicBezTo>
                    <a:pt x="734" y="0"/>
                    <a:pt x="190" y="459"/>
                    <a:pt x="99" y="1092"/>
                  </a:cubicBezTo>
                  <a:cubicBezTo>
                    <a:pt x="0" y="1796"/>
                    <a:pt x="486" y="2440"/>
                    <a:pt x="1180" y="2549"/>
                  </a:cubicBezTo>
                  <a:cubicBezTo>
                    <a:pt x="1241" y="2558"/>
                    <a:pt x="1302" y="2562"/>
                    <a:pt x="1362" y="2562"/>
                  </a:cubicBezTo>
                  <a:cubicBezTo>
                    <a:pt x="1991" y="2562"/>
                    <a:pt x="2537" y="2101"/>
                    <a:pt x="2636" y="1459"/>
                  </a:cubicBezTo>
                  <a:cubicBezTo>
                    <a:pt x="2735" y="756"/>
                    <a:pt x="2250" y="112"/>
                    <a:pt x="1546" y="13"/>
                  </a:cubicBezTo>
                  <a:cubicBezTo>
                    <a:pt x="1485" y="4"/>
                    <a:pt x="1424" y="0"/>
                    <a:pt x="1363" y="0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6401452" y="1825195"/>
              <a:ext cx="201668" cy="178880"/>
            </a:xfrm>
            <a:custGeom>
              <a:avLst/>
              <a:gdLst/>
              <a:ahLst/>
              <a:cxnLst/>
              <a:rect l="l" t="t" r="r" b="b"/>
              <a:pathLst>
                <a:path w="2885" h="2559" extrusionOk="0">
                  <a:moveTo>
                    <a:pt x="1445" y="0"/>
                  </a:moveTo>
                  <a:cubicBezTo>
                    <a:pt x="1065" y="0"/>
                    <a:pt x="690" y="169"/>
                    <a:pt x="437" y="490"/>
                  </a:cubicBezTo>
                  <a:cubicBezTo>
                    <a:pt x="1" y="1045"/>
                    <a:pt x="100" y="1847"/>
                    <a:pt x="655" y="2283"/>
                  </a:cubicBezTo>
                  <a:cubicBezTo>
                    <a:pt x="890" y="2468"/>
                    <a:pt x="1170" y="2559"/>
                    <a:pt x="1447" y="2559"/>
                  </a:cubicBezTo>
                  <a:cubicBezTo>
                    <a:pt x="1824" y="2559"/>
                    <a:pt x="2197" y="2391"/>
                    <a:pt x="2449" y="2065"/>
                  </a:cubicBezTo>
                  <a:cubicBezTo>
                    <a:pt x="2885" y="1511"/>
                    <a:pt x="2785" y="708"/>
                    <a:pt x="2231" y="273"/>
                  </a:cubicBezTo>
                  <a:cubicBezTo>
                    <a:pt x="1997" y="89"/>
                    <a:pt x="1720" y="0"/>
                    <a:pt x="1445" y="0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6498474" y="1805413"/>
              <a:ext cx="33273" cy="38866"/>
            </a:xfrm>
            <a:custGeom>
              <a:avLst/>
              <a:gdLst/>
              <a:ahLst/>
              <a:cxnLst/>
              <a:rect l="l" t="t" r="r" b="b"/>
              <a:pathLst>
                <a:path w="476" h="556" extrusionOk="0">
                  <a:moveTo>
                    <a:pt x="79" y="1"/>
                  </a:moveTo>
                  <a:lnTo>
                    <a:pt x="0" y="496"/>
                  </a:lnTo>
                  <a:lnTo>
                    <a:pt x="407" y="556"/>
                  </a:lnTo>
                  <a:lnTo>
                    <a:pt x="476" y="6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6408442" y="1836588"/>
              <a:ext cx="45087" cy="43689"/>
            </a:xfrm>
            <a:custGeom>
              <a:avLst/>
              <a:gdLst/>
              <a:ahLst/>
              <a:cxnLst/>
              <a:rect l="l" t="t" r="r" b="b"/>
              <a:pathLst>
                <a:path w="645" h="625" extrusionOk="0">
                  <a:moveTo>
                    <a:pt x="248" y="0"/>
                  </a:moveTo>
                  <a:lnTo>
                    <a:pt x="0" y="317"/>
                  </a:lnTo>
                  <a:lnTo>
                    <a:pt x="396" y="625"/>
                  </a:lnTo>
                  <a:lnTo>
                    <a:pt x="644" y="30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6396698" y="1928717"/>
              <a:ext cx="42990" cy="39495"/>
            </a:xfrm>
            <a:custGeom>
              <a:avLst/>
              <a:gdLst/>
              <a:ahLst/>
              <a:cxnLst/>
              <a:rect l="l" t="t" r="r" b="b"/>
              <a:pathLst>
                <a:path w="615" h="565" extrusionOk="0">
                  <a:moveTo>
                    <a:pt x="465" y="0"/>
                  </a:moveTo>
                  <a:lnTo>
                    <a:pt x="0" y="188"/>
                  </a:lnTo>
                  <a:lnTo>
                    <a:pt x="148" y="565"/>
                  </a:lnTo>
                  <a:lnTo>
                    <a:pt x="614" y="3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6472820" y="1984776"/>
              <a:ext cx="33343" cy="39565"/>
            </a:xfrm>
            <a:custGeom>
              <a:avLst/>
              <a:gdLst/>
              <a:ahLst/>
              <a:cxnLst/>
              <a:rect l="l" t="t" r="r" b="b"/>
              <a:pathLst>
                <a:path w="477" h="566" extrusionOk="0">
                  <a:moveTo>
                    <a:pt x="80" y="0"/>
                  </a:moveTo>
                  <a:lnTo>
                    <a:pt x="1" y="506"/>
                  </a:lnTo>
                  <a:lnTo>
                    <a:pt x="407" y="566"/>
                  </a:lnTo>
                  <a:lnTo>
                    <a:pt x="476" y="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6551109" y="1948778"/>
              <a:ext cx="45087" cy="43689"/>
            </a:xfrm>
            <a:custGeom>
              <a:avLst/>
              <a:gdLst/>
              <a:ahLst/>
              <a:cxnLst/>
              <a:rect l="l" t="t" r="r" b="b"/>
              <a:pathLst>
                <a:path w="645" h="625" extrusionOk="0">
                  <a:moveTo>
                    <a:pt x="248" y="0"/>
                  </a:moveTo>
                  <a:lnTo>
                    <a:pt x="0" y="317"/>
                  </a:lnTo>
                  <a:lnTo>
                    <a:pt x="396" y="625"/>
                  </a:lnTo>
                  <a:lnTo>
                    <a:pt x="644" y="30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6400822" y="1825125"/>
              <a:ext cx="202996" cy="179159"/>
            </a:xfrm>
            <a:custGeom>
              <a:avLst/>
              <a:gdLst/>
              <a:ahLst/>
              <a:cxnLst/>
              <a:rect l="l" t="t" r="r" b="b"/>
              <a:pathLst>
                <a:path w="2904" h="2563" extrusionOk="0">
                  <a:moveTo>
                    <a:pt x="1457" y="0"/>
                  </a:moveTo>
                  <a:cubicBezTo>
                    <a:pt x="1296" y="0"/>
                    <a:pt x="1131" y="31"/>
                    <a:pt x="971" y="95"/>
                  </a:cubicBezTo>
                  <a:cubicBezTo>
                    <a:pt x="318" y="353"/>
                    <a:pt x="0" y="1106"/>
                    <a:pt x="268" y="1760"/>
                  </a:cubicBezTo>
                  <a:cubicBezTo>
                    <a:pt x="464" y="2260"/>
                    <a:pt x="945" y="2563"/>
                    <a:pt x="1457" y="2563"/>
                  </a:cubicBezTo>
                  <a:cubicBezTo>
                    <a:pt x="1615" y="2563"/>
                    <a:pt x="1776" y="2534"/>
                    <a:pt x="1932" y="2473"/>
                  </a:cubicBezTo>
                  <a:cubicBezTo>
                    <a:pt x="2586" y="2205"/>
                    <a:pt x="2903" y="1462"/>
                    <a:pt x="2645" y="809"/>
                  </a:cubicBezTo>
                  <a:cubicBezTo>
                    <a:pt x="2443" y="304"/>
                    <a:pt x="1965" y="0"/>
                    <a:pt x="1457" y="0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6564950" y="1860844"/>
              <a:ext cx="42990" cy="39495"/>
            </a:xfrm>
            <a:custGeom>
              <a:avLst/>
              <a:gdLst/>
              <a:ahLst/>
              <a:cxnLst/>
              <a:rect l="l" t="t" r="r" b="b"/>
              <a:pathLst>
                <a:path w="615" h="565" extrusionOk="0">
                  <a:moveTo>
                    <a:pt x="466" y="0"/>
                  </a:moveTo>
                  <a:lnTo>
                    <a:pt x="0" y="188"/>
                  </a:lnTo>
                  <a:lnTo>
                    <a:pt x="149" y="565"/>
                  </a:lnTo>
                  <a:lnTo>
                    <a:pt x="614" y="37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6536570" y="1820651"/>
              <a:ext cx="44388" cy="45786"/>
            </a:xfrm>
            <a:custGeom>
              <a:avLst/>
              <a:gdLst/>
              <a:ahLst/>
              <a:cxnLst/>
              <a:rect l="l" t="t" r="r" b="b"/>
              <a:pathLst>
                <a:path w="635" h="655" extrusionOk="0">
                  <a:moveTo>
                    <a:pt x="317" y="1"/>
                  </a:moveTo>
                  <a:lnTo>
                    <a:pt x="0" y="397"/>
                  </a:lnTo>
                  <a:lnTo>
                    <a:pt x="317" y="655"/>
                  </a:lnTo>
                  <a:lnTo>
                    <a:pt x="634" y="258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6449334" y="1808838"/>
              <a:ext cx="39495" cy="43060"/>
            </a:xfrm>
            <a:custGeom>
              <a:avLst/>
              <a:gdLst/>
              <a:ahLst/>
              <a:cxnLst/>
              <a:rect l="l" t="t" r="r" b="b"/>
              <a:pathLst>
                <a:path w="565" h="616" extrusionOk="0">
                  <a:moveTo>
                    <a:pt x="377" y="1"/>
                  </a:moveTo>
                  <a:lnTo>
                    <a:pt x="0" y="150"/>
                  </a:lnTo>
                  <a:lnTo>
                    <a:pt x="188" y="615"/>
                  </a:lnTo>
                  <a:lnTo>
                    <a:pt x="564" y="46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393203" y="1885029"/>
              <a:ext cx="38796" cy="32644"/>
            </a:xfrm>
            <a:custGeom>
              <a:avLst/>
              <a:gdLst/>
              <a:ahLst/>
              <a:cxnLst/>
              <a:rect l="l" t="t" r="r" b="b"/>
              <a:pathLst>
                <a:path w="555" h="467" extrusionOk="0">
                  <a:moveTo>
                    <a:pt x="60" y="1"/>
                  </a:moveTo>
                  <a:lnTo>
                    <a:pt x="0" y="397"/>
                  </a:lnTo>
                  <a:lnTo>
                    <a:pt x="495" y="467"/>
                  </a:lnTo>
                  <a:lnTo>
                    <a:pt x="555" y="70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6423680" y="1963317"/>
              <a:ext cx="44388" cy="45087"/>
            </a:xfrm>
            <a:custGeom>
              <a:avLst/>
              <a:gdLst/>
              <a:ahLst/>
              <a:cxnLst/>
              <a:rect l="l" t="t" r="r" b="b"/>
              <a:pathLst>
                <a:path w="635" h="645" extrusionOk="0">
                  <a:moveTo>
                    <a:pt x="317" y="1"/>
                  </a:moveTo>
                  <a:lnTo>
                    <a:pt x="0" y="397"/>
                  </a:lnTo>
                  <a:lnTo>
                    <a:pt x="317" y="644"/>
                  </a:lnTo>
                  <a:lnTo>
                    <a:pt x="634" y="248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6516438" y="1977157"/>
              <a:ext cx="38866" cy="43689"/>
            </a:xfrm>
            <a:custGeom>
              <a:avLst/>
              <a:gdLst/>
              <a:ahLst/>
              <a:cxnLst/>
              <a:rect l="l" t="t" r="r" b="b"/>
              <a:pathLst>
                <a:path w="556" h="625" extrusionOk="0">
                  <a:moveTo>
                    <a:pt x="368" y="1"/>
                  </a:moveTo>
                  <a:lnTo>
                    <a:pt x="1" y="149"/>
                  </a:lnTo>
                  <a:lnTo>
                    <a:pt x="179" y="625"/>
                  </a:lnTo>
                  <a:lnTo>
                    <a:pt x="556" y="47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6406345" y="1825125"/>
              <a:ext cx="191882" cy="178810"/>
            </a:xfrm>
            <a:custGeom>
              <a:avLst/>
              <a:gdLst/>
              <a:ahLst/>
              <a:cxnLst/>
              <a:rect l="l" t="t" r="r" b="b"/>
              <a:pathLst>
                <a:path w="2745" h="2558" extrusionOk="0">
                  <a:moveTo>
                    <a:pt x="1360" y="1"/>
                  </a:moveTo>
                  <a:cubicBezTo>
                    <a:pt x="743" y="1"/>
                    <a:pt x="199" y="459"/>
                    <a:pt x="109" y="1095"/>
                  </a:cubicBezTo>
                  <a:cubicBezTo>
                    <a:pt x="1" y="1789"/>
                    <a:pt x="486" y="2443"/>
                    <a:pt x="1190" y="2542"/>
                  </a:cubicBezTo>
                  <a:cubicBezTo>
                    <a:pt x="1255" y="2552"/>
                    <a:pt x="1321" y="2557"/>
                    <a:pt x="1385" y="2557"/>
                  </a:cubicBezTo>
                  <a:cubicBezTo>
                    <a:pt x="2002" y="2557"/>
                    <a:pt x="2547" y="2099"/>
                    <a:pt x="2636" y="1462"/>
                  </a:cubicBezTo>
                  <a:cubicBezTo>
                    <a:pt x="2745" y="769"/>
                    <a:pt x="2260" y="115"/>
                    <a:pt x="1556" y="16"/>
                  </a:cubicBezTo>
                  <a:cubicBezTo>
                    <a:pt x="1490" y="6"/>
                    <a:pt x="1425" y="1"/>
                    <a:pt x="1360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6454087" y="1869371"/>
              <a:ext cx="96395" cy="90314"/>
            </a:xfrm>
            <a:custGeom>
              <a:avLst/>
              <a:gdLst/>
              <a:ahLst/>
              <a:cxnLst/>
              <a:rect l="l" t="t" r="r" b="b"/>
              <a:pathLst>
                <a:path w="1379" h="1292" extrusionOk="0">
                  <a:moveTo>
                    <a:pt x="696" y="0"/>
                  </a:moveTo>
                  <a:cubicBezTo>
                    <a:pt x="383" y="0"/>
                    <a:pt x="105" y="234"/>
                    <a:pt x="51" y="552"/>
                  </a:cubicBezTo>
                  <a:cubicBezTo>
                    <a:pt x="1" y="909"/>
                    <a:pt x="249" y="1235"/>
                    <a:pt x="595" y="1285"/>
                  </a:cubicBezTo>
                  <a:cubicBezTo>
                    <a:pt x="627" y="1290"/>
                    <a:pt x="658" y="1292"/>
                    <a:pt x="689" y="1292"/>
                  </a:cubicBezTo>
                  <a:cubicBezTo>
                    <a:pt x="1008" y="1292"/>
                    <a:pt x="1284" y="1065"/>
                    <a:pt x="1329" y="740"/>
                  </a:cubicBezTo>
                  <a:cubicBezTo>
                    <a:pt x="1379" y="393"/>
                    <a:pt x="1141" y="66"/>
                    <a:pt x="784" y="7"/>
                  </a:cubicBezTo>
                  <a:cubicBezTo>
                    <a:pt x="754" y="3"/>
                    <a:pt x="725" y="0"/>
                    <a:pt x="696" y="0"/>
                  </a:cubicBezTo>
                  <a:close/>
                </a:path>
              </a:pathLst>
            </a:custGeom>
            <a:solidFill>
              <a:srgbClr val="FF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6572569" y="1911381"/>
              <a:ext cx="38866" cy="33273"/>
            </a:xfrm>
            <a:custGeom>
              <a:avLst/>
              <a:gdLst/>
              <a:ahLst/>
              <a:cxnLst/>
              <a:rect l="l" t="t" r="r" b="b"/>
              <a:pathLst>
                <a:path w="556" h="476" extrusionOk="0">
                  <a:moveTo>
                    <a:pt x="60" y="0"/>
                  </a:moveTo>
                  <a:lnTo>
                    <a:pt x="1" y="396"/>
                  </a:lnTo>
                  <a:lnTo>
                    <a:pt x="505" y="476"/>
                  </a:lnTo>
                  <a:lnTo>
                    <a:pt x="555" y="7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7411938" y="1935637"/>
              <a:ext cx="33343" cy="38866"/>
            </a:xfrm>
            <a:custGeom>
              <a:avLst/>
              <a:gdLst/>
              <a:ahLst/>
              <a:cxnLst/>
              <a:rect l="l" t="t" r="r" b="b"/>
              <a:pathLst>
                <a:path w="477" h="556" extrusionOk="0">
                  <a:moveTo>
                    <a:pt x="80" y="0"/>
                  </a:moveTo>
                  <a:lnTo>
                    <a:pt x="1" y="505"/>
                  </a:lnTo>
                  <a:lnTo>
                    <a:pt x="407" y="555"/>
                  </a:lnTo>
                  <a:lnTo>
                    <a:pt x="476" y="6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7478413" y="1991697"/>
              <a:ext cx="43060" cy="39565"/>
            </a:xfrm>
            <a:custGeom>
              <a:avLst/>
              <a:gdLst/>
              <a:ahLst/>
              <a:cxnLst/>
              <a:rect l="l" t="t" r="r" b="b"/>
              <a:pathLst>
                <a:path w="616" h="566" extrusionOk="0">
                  <a:moveTo>
                    <a:pt x="466" y="0"/>
                  </a:moveTo>
                  <a:lnTo>
                    <a:pt x="1" y="189"/>
                  </a:lnTo>
                  <a:lnTo>
                    <a:pt x="149" y="566"/>
                  </a:lnTo>
                  <a:lnTo>
                    <a:pt x="615" y="37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7464573" y="2078932"/>
              <a:ext cx="45087" cy="44388"/>
            </a:xfrm>
            <a:custGeom>
              <a:avLst/>
              <a:gdLst/>
              <a:ahLst/>
              <a:cxnLst/>
              <a:rect l="l" t="t" r="r" b="b"/>
              <a:pathLst>
                <a:path w="645" h="635" extrusionOk="0">
                  <a:moveTo>
                    <a:pt x="248" y="1"/>
                  </a:moveTo>
                  <a:lnTo>
                    <a:pt x="1" y="318"/>
                  </a:lnTo>
                  <a:lnTo>
                    <a:pt x="397" y="635"/>
                  </a:lnTo>
                  <a:lnTo>
                    <a:pt x="644" y="318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7386284" y="2115699"/>
              <a:ext cx="33343" cy="38866"/>
            </a:xfrm>
            <a:custGeom>
              <a:avLst/>
              <a:gdLst/>
              <a:ahLst/>
              <a:cxnLst/>
              <a:rect l="l" t="t" r="r" b="b"/>
              <a:pathLst>
                <a:path w="477" h="556" extrusionOk="0">
                  <a:moveTo>
                    <a:pt x="71" y="0"/>
                  </a:moveTo>
                  <a:lnTo>
                    <a:pt x="1" y="496"/>
                  </a:lnTo>
                  <a:lnTo>
                    <a:pt x="407" y="555"/>
                  </a:lnTo>
                  <a:lnTo>
                    <a:pt x="47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7310162" y="2059569"/>
              <a:ext cx="42990" cy="38866"/>
            </a:xfrm>
            <a:custGeom>
              <a:avLst/>
              <a:gdLst/>
              <a:ahLst/>
              <a:cxnLst/>
              <a:rect l="l" t="t" r="r" b="b"/>
              <a:pathLst>
                <a:path w="615" h="556" extrusionOk="0">
                  <a:moveTo>
                    <a:pt x="466" y="0"/>
                  </a:moveTo>
                  <a:lnTo>
                    <a:pt x="0" y="189"/>
                  </a:lnTo>
                  <a:lnTo>
                    <a:pt x="149" y="555"/>
                  </a:lnTo>
                  <a:lnTo>
                    <a:pt x="614" y="367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7314985" y="1955768"/>
              <a:ext cx="201598" cy="179020"/>
            </a:xfrm>
            <a:custGeom>
              <a:avLst/>
              <a:gdLst/>
              <a:ahLst/>
              <a:cxnLst/>
              <a:rect l="l" t="t" r="r" b="b"/>
              <a:pathLst>
                <a:path w="2884" h="2561" extrusionOk="0">
                  <a:moveTo>
                    <a:pt x="1435" y="1"/>
                  </a:moveTo>
                  <a:cubicBezTo>
                    <a:pt x="1059" y="1"/>
                    <a:pt x="687" y="166"/>
                    <a:pt x="437" y="485"/>
                  </a:cubicBezTo>
                  <a:cubicBezTo>
                    <a:pt x="1" y="1049"/>
                    <a:pt x="100" y="1852"/>
                    <a:pt x="655" y="2288"/>
                  </a:cubicBezTo>
                  <a:cubicBezTo>
                    <a:pt x="888" y="2472"/>
                    <a:pt x="1165" y="2560"/>
                    <a:pt x="1440" y="2560"/>
                  </a:cubicBezTo>
                  <a:cubicBezTo>
                    <a:pt x="1819" y="2560"/>
                    <a:pt x="2195" y="2392"/>
                    <a:pt x="2448" y="2070"/>
                  </a:cubicBezTo>
                  <a:cubicBezTo>
                    <a:pt x="2884" y="1516"/>
                    <a:pt x="2784" y="713"/>
                    <a:pt x="2230" y="277"/>
                  </a:cubicBezTo>
                  <a:cubicBezTo>
                    <a:pt x="1994" y="91"/>
                    <a:pt x="1713" y="1"/>
                    <a:pt x="1435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7321905" y="1966742"/>
              <a:ext cx="45087" cy="44388"/>
            </a:xfrm>
            <a:custGeom>
              <a:avLst/>
              <a:gdLst/>
              <a:ahLst/>
              <a:cxnLst/>
              <a:rect l="l" t="t" r="r" b="b"/>
              <a:pathLst>
                <a:path w="645" h="635" extrusionOk="0">
                  <a:moveTo>
                    <a:pt x="248" y="1"/>
                  </a:moveTo>
                  <a:lnTo>
                    <a:pt x="1" y="328"/>
                  </a:lnTo>
                  <a:lnTo>
                    <a:pt x="397" y="635"/>
                  </a:lnTo>
                  <a:lnTo>
                    <a:pt x="644" y="318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7362098" y="1939062"/>
              <a:ext cx="39495" cy="43759"/>
            </a:xfrm>
            <a:custGeom>
              <a:avLst/>
              <a:gdLst/>
              <a:ahLst/>
              <a:cxnLst/>
              <a:rect l="l" t="t" r="r" b="b"/>
              <a:pathLst>
                <a:path w="565" h="626" extrusionOk="0">
                  <a:moveTo>
                    <a:pt x="367" y="0"/>
                  </a:moveTo>
                  <a:lnTo>
                    <a:pt x="0" y="159"/>
                  </a:lnTo>
                  <a:lnTo>
                    <a:pt x="188" y="625"/>
                  </a:lnTo>
                  <a:lnTo>
                    <a:pt x="565" y="47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7449335" y="1950875"/>
              <a:ext cx="44388" cy="45017"/>
            </a:xfrm>
            <a:custGeom>
              <a:avLst/>
              <a:gdLst/>
              <a:ahLst/>
              <a:cxnLst/>
              <a:rect l="l" t="t" r="r" b="b"/>
              <a:pathLst>
                <a:path w="635" h="644" extrusionOk="0">
                  <a:moveTo>
                    <a:pt x="318" y="0"/>
                  </a:moveTo>
                  <a:lnTo>
                    <a:pt x="1" y="397"/>
                  </a:lnTo>
                  <a:lnTo>
                    <a:pt x="318" y="644"/>
                  </a:lnTo>
                  <a:lnTo>
                    <a:pt x="635" y="248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7486033" y="2040906"/>
              <a:ext cx="38866" cy="33273"/>
            </a:xfrm>
            <a:custGeom>
              <a:avLst/>
              <a:gdLst/>
              <a:ahLst/>
              <a:cxnLst/>
              <a:rect l="l" t="t" r="r" b="b"/>
              <a:pathLst>
                <a:path w="556" h="476" extrusionOk="0">
                  <a:moveTo>
                    <a:pt x="60" y="0"/>
                  </a:moveTo>
                  <a:lnTo>
                    <a:pt x="1" y="406"/>
                  </a:lnTo>
                  <a:lnTo>
                    <a:pt x="506" y="476"/>
                  </a:lnTo>
                  <a:lnTo>
                    <a:pt x="555" y="6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7429972" y="2107381"/>
              <a:ext cx="39495" cy="43689"/>
            </a:xfrm>
            <a:custGeom>
              <a:avLst/>
              <a:gdLst/>
              <a:ahLst/>
              <a:cxnLst/>
              <a:rect l="l" t="t" r="r" b="b"/>
              <a:pathLst>
                <a:path w="565" h="625" extrusionOk="0">
                  <a:moveTo>
                    <a:pt x="377" y="0"/>
                  </a:moveTo>
                  <a:lnTo>
                    <a:pt x="0" y="159"/>
                  </a:lnTo>
                  <a:lnTo>
                    <a:pt x="199" y="624"/>
                  </a:lnTo>
                  <a:lnTo>
                    <a:pt x="565" y="47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7337843" y="2094170"/>
              <a:ext cx="44388" cy="45157"/>
            </a:xfrm>
            <a:custGeom>
              <a:avLst/>
              <a:gdLst/>
              <a:ahLst/>
              <a:cxnLst/>
              <a:rect l="l" t="t" r="r" b="b"/>
              <a:pathLst>
                <a:path w="635" h="646" extrusionOk="0">
                  <a:moveTo>
                    <a:pt x="317" y="1"/>
                  </a:moveTo>
                  <a:lnTo>
                    <a:pt x="0" y="397"/>
                  </a:lnTo>
                  <a:lnTo>
                    <a:pt x="317" y="645"/>
                  </a:lnTo>
                  <a:lnTo>
                    <a:pt x="634" y="24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7320577" y="1955488"/>
              <a:ext cx="190484" cy="179159"/>
            </a:xfrm>
            <a:custGeom>
              <a:avLst/>
              <a:gdLst/>
              <a:ahLst/>
              <a:cxnLst/>
              <a:rect l="l" t="t" r="r" b="b"/>
              <a:pathLst>
                <a:path w="2725" h="2563" extrusionOk="0">
                  <a:moveTo>
                    <a:pt x="1358" y="1"/>
                  </a:moveTo>
                  <a:cubicBezTo>
                    <a:pt x="734" y="1"/>
                    <a:pt x="180" y="469"/>
                    <a:pt x="99" y="1103"/>
                  </a:cubicBezTo>
                  <a:cubicBezTo>
                    <a:pt x="0" y="1806"/>
                    <a:pt x="485" y="2451"/>
                    <a:pt x="1189" y="2550"/>
                  </a:cubicBezTo>
                  <a:cubicBezTo>
                    <a:pt x="1250" y="2559"/>
                    <a:pt x="1311" y="2563"/>
                    <a:pt x="1371" y="2563"/>
                  </a:cubicBezTo>
                  <a:cubicBezTo>
                    <a:pt x="2000" y="2563"/>
                    <a:pt x="2545" y="2102"/>
                    <a:pt x="2635" y="1460"/>
                  </a:cubicBezTo>
                  <a:cubicBezTo>
                    <a:pt x="2724" y="756"/>
                    <a:pt x="2239" y="113"/>
                    <a:pt x="1535" y="14"/>
                  </a:cubicBezTo>
                  <a:cubicBezTo>
                    <a:pt x="1476" y="5"/>
                    <a:pt x="1417" y="1"/>
                    <a:pt x="1358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7367621" y="2000294"/>
              <a:ext cx="96325" cy="89615"/>
            </a:xfrm>
            <a:custGeom>
              <a:avLst/>
              <a:gdLst/>
              <a:ahLst/>
              <a:cxnLst/>
              <a:rect l="l" t="t" r="r" b="b"/>
              <a:pathLst>
                <a:path w="1378" h="1282" extrusionOk="0">
                  <a:moveTo>
                    <a:pt x="684" y="0"/>
                  </a:moveTo>
                  <a:cubicBezTo>
                    <a:pt x="372" y="0"/>
                    <a:pt x="96" y="235"/>
                    <a:pt x="50" y="551"/>
                  </a:cubicBezTo>
                  <a:cubicBezTo>
                    <a:pt x="1" y="908"/>
                    <a:pt x="248" y="1235"/>
                    <a:pt x="605" y="1275"/>
                  </a:cubicBezTo>
                  <a:cubicBezTo>
                    <a:pt x="635" y="1279"/>
                    <a:pt x="666" y="1281"/>
                    <a:pt x="696" y="1281"/>
                  </a:cubicBezTo>
                  <a:cubicBezTo>
                    <a:pt x="1007" y="1281"/>
                    <a:pt x="1283" y="1055"/>
                    <a:pt x="1328" y="730"/>
                  </a:cubicBezTo>
                  <a:cubicBezTo>
                    <a:pt x="1378" y="383"/>
                    <a:pt x="1130" y="56"/>
                    <a:pt x="774" y="7"/>
                  </a:cubicBezTo>
                  <a:cubicBezTo>
                    <a:pt x="744" y="2"/>
                    <a:pt x="714" y="0"/>
                    <a:pt x="684" y="0"/>
                  </a:cubicBezTo>
                  <a:close/>
                </a:path>
              </a:pathLst>
            </a:custGeom>
            <a:solidFill>
              <a:srgbClr val="FF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7306667" y="2015952"/>
              <a:ext cx="38866" cy="33343"/>
            </a:xfrm>
            <a:custGeom>
              <a:avLst/>
              <a:gdLst/>
              <a:ahLst/>
              <a:cxnLst/>
              <a:rect l="l" t="t" r="r" b="b"/>
              <a:pathLst>
                <a:path w="556" h="477" extrusionOk="0">
                  <a:moveTo>
                    <a:pt x="50" y="1"/>
                  </a:moveTo>
                  <a:lnTo>
                    <a:pt x="1" y="406"/>
                  </a:lnTo>
                  <a:lnTo>
                    <a:pt x="496" y="476"/>
                  </a:lnTo>
                  <a:lnTo>
                    <a:pt x="556" y="7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6804570" y="1868393"/>
              <a:ext cx="319383" cy="223827"/>
            </a:xfrm>
            <a:custGeom>
              <a:avLst/>
              <a:gdLst/>
              <a:ahLst/>
              <a:cxnLst/>
              <a:rect l="l" t="t" r="r" b="b"/>
              <a:pathLst>
                <a:path w="4569" h="3202" extrusionOk="0">
                  <a:moveTo>
                    <a:pt x="337" y="1"/>
                  </a:moveTo>
                  <a:lnTo>
                    <a:pt x="337" y="1"/>
                  </a:lnTo>
                  <a:cubicBezTo>
                    <a:pt x="407" y="457"/>
                    <a:pt x="416" y="932"/>
                    <a:pt x="347" y="1408"/>
                  </a:cubicBezTo>
                  <a:cubicBezTo>
                    <a:pt x="278" y="1824"/>
                    <a:pt x="159" y="2231"/>
                    <a:pt x="0" y="2607"/>
                  </a:cubicBezTo>
                  <a:lnTo>
                    <a:pt x="4162" y="3201"/>
                  </a:lnTo>
                  <a:cubicBezTo>
                    <a:pt x="4102" y="2775"/>
                    <a:pt x="4112" y="2349"/>
                    <a:pt x="4172" y="1913"/>
                  </a:cubicBezTo>
                  <a:cubicBezTo>
                    <a:pt x="4241" y="1447"/>
                    <a:pt x="4380" y="1011"/>
                    <a:pt x="4568" y="606"/>
                  </a:cubicBezTo>
                  <a:lnTo>
                    <a:pt x="337" y="1"/>
                  </a:lnTo>
                  <a:close/>
                </a:path>
              </a:pathLst>
            </a:custGeom>
            <a:solidFill>
              <a:srgbClr val="9F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6633522" y="2523566"/>
              <a:ext cx="467506" cy="192651"/>
            </a:xfrm>
            <a:custGeom>
              <a:avLst/>
              <a:gdLst/>
              <a:ahLst/>
              <a:cxnLst/>
              <a:rect l="l" t="t" r="r" b="b"/>
              <a:pathLst>
                <a:path w="6688" h="2756" extrusionOk="0">
                  <a:moveTo>
                    <a:pt x="258" y="1"/>
                  </a:moveTo>
                  <a:lnTo>
                    <a:pt x="0" y="1834"/>
                  </a:lnTo>
                  <a:lnTo>
                    <a:pt x="6430" y="2755"/>
                  </a:lnTo>
                  <a:lnTo>
                    <a:pt x="6688" y="922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7"/>
          <p:cNvSpPr txBox="1">
            <a:spLocks noGrp="1"/>
          </p:cNvSpPr>
          <p:nvPr>
            <p:ph type="ctrTitle"/>
          </p:nvPr>
        </p:nvSpPr>
        <p:spPr>
          <a:xfrm>
            <a:off x="720000" y="961913"/>
            <a:ext cx="4202100" cy="24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Chicago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STARS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Management</a:t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324" name="Google Shape;324;p27"/>
          <p:cNvSpPr txBox="1">
            <a:spLocks noGrp="1"/>
          </p:cNvSpPr>
          <p:nvPr>
            <p:ph type="subTitle" idx="1"/>
          </p:nvPr>
        </p:nvSpPr>
        <p:spPr>
          <a:xfrm>
            <a:off x="720000" y="3517925"/>
            <a:ext cx="42021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Maria Schroeder, Jesse Smerechniak, Victoria </a:t>
            </a:r>
            <a:r>
              <a:rPr lang="en" dirty="0" err="1"/>
              <a:t>Jiaras</a:t>
            </a:r>
            <a:r>
              <a:rPr lang="en" dirty="0"/>
              <a:t>, Alex Perez, Christian Ortega, Zachary West, Gabe Bostick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Mentor: </a:t>
            </a:r>
            <a:r>
              <a:rPr lang="en" dirty="0" err="1"/>
              <a:t>Lierin</a:t>
            </a:r>
            <a:r>
              <a:rPr lang="en" dirty="0"/>
              <a:t> Peña from </a:t>
            </a:r>
            <a:r>
              <a:rPr lang="en"/>
              <a:t>Mick Management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TICKET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INCOME</a:t>
            </a:r>
            <a:endParaRPr/>
          </a:p>
        </p:txBody>
      </p:sp>
      <p:sp>
        <p:nvSpPr>
          <p:cNvPr id="512" name="Google Shape;512;p36"/>
          <p:cNvSpPr txBox="1">
            <a:spLocks noGrp="1"/>
          </p:cNvSpPr>
          <p:nvPr>
            <p:ph type="subTitle" idx="1"/>
          </p:nvPr>
        </p:nvSpPr>
        <p:spPr>
          <a:xfrm>
            <a:off x="720000" y="23266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BOOKING/PROCESSING FEES</a:t>
            </a:r>
            <a:endParaRPr/>
          </a:p>
        </p:txBody>
      </p:sp>
      <p:sp>
        <p:nvSpPr>
          <p:cNvPr id="513" name="Google Shape;513;p36"/>
          <p:cNvSpPr txBox="1">
            <a:spLocks noGrp="1"/>
          </p:cNvSpPr>
          <p:nvPr>
            <p:ph type="subTitle" idx="2"/>
          </p:nvPr>
        </p:nvSpPr>
        <p:spPr>
          <a:xfrm>
            <a:off x="720000" y="19689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10%</a:t>
            </a:r>
            <a:endParaRPr/>
          </a:p>
        </p:txBody>
      </p:sp>
      <p:sp>
        <p:nvSpPr>
          <p:cNvPr id="514" name="Google Shape;514;p36"/>
          <p:cNvSpPr txBox="1">
            <a:spLocks noGrp="1"/>
          </p:cNvSpPr>
          <p:nvPr>
            <p:ph type="subTitle" idx="3"/>
          </p:nvPr>
        </p:nvSpPr>
        <p:spPr>
          <a:xfrm>
            <a:off x="3355500" y="23266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TAXES</a:t>
            </a:r>
            <a:endParaRPr/>
          </a:p>
        </p:txBody>
      </p:sp>
      <p:sp>
        <p:nvSpPr>
          <p:cNvPr id="515" name="Google Shape;515;p36"/>
          <p:cNvSpPr txBox="1">
            <a:spLocks noGrp="1"/>
          </p:cNvSpPr>
          <p:nvPr>
            <p:ph type="subTitle" idx="4"/>
          </p:nvPr>
        </p:nvSpPr>
        <p:spPr>
          <a:xfrm>
            <a:off x="3355500" y="19689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5%</a:t>
            </a:r>
            <a:endParaRPr/>
          </a:p>
        </p:txBody>
      </p:sp>
      <p:sp>
        <p:nvSpPr>
          <p:cNvPr id="516" name="Google Shape;516;p36"/>
          <p:cNvSpPr txBox="1">
            <a:spLocks noGrp="1"/>
          </p:cNvSpPr>
          <p:nvPr>
            <p:ph type="subTitle" idx="5"/>
          </p:nvPr>
        </p:nvSpPr>
        <p:spPr>
          <a:xfrm>
            <a:off x="5991000" y="23266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VENUE FEES</a:t>
            </a:r>
            <a:endParaRPr/>
          </a:p>
        </p:txBody>
      </p:sp>
      <p:sp>
        <p:nvSpPr>
          <p:cNvPr id="517" name="Google Shape;517;p36"/>
          <p:cNvSpPr txBox="1">
            <a:spLocks noGrp="1"/>
          </p:cNvSpPr>
          <p:nvPr>
            <p:ph type="subTitle" idx="6"/>
          </p:nvPr>
        </p:nvSpPr>
        <p:spPr>
          <a:xfrm>
            <a:off x="5991000" y="19689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5-10%</a:t>
            </a:r>
            <a:endParaRPr/>
          </a:p>
        </p:txBody>
      </p:sp>
      <p:sp>
        <p:nvSpPr>
          <p:cNvPr id="518" name="Google Shape;518;p36"/>
          <p:cNvSpPr txBox="1">
            <a:spLocks noGrp="1"/>
          </p:cNvSpPr>
          <p:nvPr>
            <p:ph type="subTitle" idx="7"/>
          </p:nvPr>
        </p:nvSpPr>
        <p:spPr>
          <a:xfrm>
            <a:off x="720000" y="40308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ARTIST TEAM</a:t>
            </a:r>
            <a:endParaRPr/>
          </a:p>
        </p:txBody>
      </p:sp>
      <p:sp>
        <p:nvSpPr>
          <p:cNvPr id="519" name="Google Shape;519;p36"/>
          <p:cNvSpPr txBox="1">
            <a:spLocks noGrp="1"/>
          </p:cNvSpPr>
          <p:nvPr>
            <p:ph type="subTitle" idx="8"/>
          </p:nvPr>
        </p:nvSpPr>
        <p:spPr>
          <a:xfrm>
            <a:off x="720000" y="36731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90%</a:t>
            </a:r>
            <a:endParaRPr/>
          </a:p>
        </p:txBody>
      </p:sp>
      <p:sp>
        <p:nvSpPr>
          <p:cNvPr id="520" name="Google Shape;520;p36"/>
          <p:cNvSpPr txBox="1">
            <a:spLocks noGrp="1"/>
          </p:cNvSpPr>
          <p:nvPr>
            <p:ph type="subTitle" idx="9"/>
          </p:nvPr>
        </p:nvSpPr>
        <p:spPr>
          <a:xfrm>
            <a:off x="3355500" y="403080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PROMOTER</a:t>
            </a:r>
            <a:endParaRPr/>
          </a:p>
        </p:txBody>
      </p:sp>
      <p:sp>
        <p:nvSpPr>
          <p:cNvPr id="521" name="Google Shape;521;p36"/>
          <p:cNvSpPr txBox="1">
            <a:spLocks noGrp="1"/>
          </p:cNvSpPr>
          <p:nvPr>
            <p:ph type="subTitle" idx="13"/>
          </p:nvPr>
        </p:nvSpPr>
        <p:spPr>
          <a:xfrm>
            <a:off x="3355500" y="367312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10%</a:t>
            </a:r>
            <a:endParaRPr/>
          </a:p>
        </p:txBody>
      </p:sp>
      <p:sp>
        <p:nvSpPr>
          <p:cNvPr id="522" name="Google Shape;522;p36"/>
          <p:cNvSpPr txBox="1">
            <a:spLocks noGrp="1"/>
          </p:cNvSpPr>
          <p:nvPr>
            <p:ph type="subTitle" idx="14"/>
          </p:nvPr>
        </p:nvSpPr>
        <p:spPr>
          <a:xfrm>
            <a:off x="5991000" y="3367975"/>
            <a:ext cx="2433000" cy="10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MANAGER:  20%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BOOKING AGENT: 10%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ATTORNEY: 5%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BUSINESS MANAGER: 5%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6"/>
          <p:cNvSpPr txBox="1">
            <a:spLocks noGrp="1"/>
          </p:cNvSpPr>
          <p:nvPr>
            <p:ph type="subTitle" idx="15"/>
          </p:nvPr>
        </p:nvSpPr>
        <p:spPr>
          <a:xfrm>
            <a:off x="5991000" y="2999863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ARTIST TEAM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MERCH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BREAKDOWN</a:t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529" name="Google Shape;529;p37"/>
          <p:cNvSpPr txBox="1">
            <a:spLocks noGrp="1"/>
          </p:cNvSpPr>
          <p:nvPr>
            <p:ph type="subTitle" idx="3"/>
          </p:nvPr>
        </p:nvSpPr>
        <p:spPr>
          <a:xfrm>
            <a:off x="3355500" y="208482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$25</a:t>
            </a:r>
            <a:endParaRPr sz="2000"/>
          </a:p>
        </p:txBody>
      </p:sp>
      <p:sp>
        <p:nvSpPr>
          <p:cNvPr id="530" name="Google Shape;530;p37"/>
          <p:cNvSpPr txBox="1">
            <a:spLocks noGrp="1"/>
          </p:cNvSpPr>
          <p:nvPr>
            <p:ph type="subTitle" idx="1"/>
          </p:nvPr>
        </p:nvSpPr>
        <p:spPr>
          <a:xfrm>
            <a:off x="1024800" y="208482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$20</a:t>
            </a:r>
            <a:endParaRPr sz="2000"/>
          </a:p>
        </p:txBody>
      </p:sp>
      <p:sp>
        <p:nvSpPr>
          <p:cNvPr id="531" name="Google Shape;531;p37"/>
          <p:cNvSpPr txBox="1">
            <a:spLocks noGrp="1"/>
          </p:cNvSpPr>
          <p:nvPr>
            <p:ph type="subTitle" idx="2"/>
          </p:nvPr>
        </p:nvSpPr>
        <p:spPr>
          <a:xfrm>
            <a:off x="1024800" y="1564313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T-SHIRTS</a:t>
            </a:r>
            <a:endParaRPr/>
          </a:p>
        </p:txBody>
      </p:sp>
      <p:sp>
        <p:nvSpPr>
          <p:cNvPr id="532" name="Google Shape;532;p37"/>
          <p:cNvSpPr txBox="1">
            <a:spLocks noGrp="1"/>
          </p:cNvSpPr>
          <p:nvPr>
            <p:ph type="subTitle" idx="4"/>
          </p:nvPr>
        </p:nvSpPr>
        <p:spPr>
          <a:xfrm>
            <a:off x="3355500" y="1564313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POSTERS</a:t>
            </a:r>
            <a:endParaRPr/>
          </a:p>
        </p:txBody>
      </p:sp>
      <p:sp>
        <p:nvSpPr>
          <p:cNvPr id="533" name="Google Shape;533;p37"/>
          <p:cNvSpPr txBox="1">
            <a:spLocks noGrp="1"/>
          </p:cNvSpPr>
          <p:nvPr>
            <p:ph type="subTitle" idx="5"/>
          </p:nvPr>
        </p:nvSpPr>
        <p:spPr>
          <a:xfrm>
            <a:off x="5686200" y="208482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$15</a:t>
            </a:r>
            <a:endParaRPr sz="2000"/>
          </a:p>
        </p:txBody>
      </p:sp>
      <p:sp>
        <p:nvSpPr>
          <p:cNvPr id="534" name="Google Shape;534;p37"/>
          <p:cNvSpPr txBox="1">
            <a:spLocks noGrp="1"/>
          </p:cNvSpPr>
          <p:nvPr>
            <p:ph type="subTitle" idx="6"/>
          </p:nvPr>
        </p:nvSpPr>
        <p:spPr>
          <a:xfrm>
            <a:off x="5686200" y="1564313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CDS</a:t>
            </a:r>
            <a:endParaRPr/>
          </a:p>
        </p:txBody>
      </p:sp>
      <p:sp>
        <p:nvSpPr>
          <p:cNvPr id="535" name="Google Shape;535;p37"/>
          <p:cNvSpPr txBox="1">
            <a:spLocks noGrp="1"/>
          </p:cNvSpPr>
          <p:nvPr>
            <p:ph type="subTitle" idx="7"/>
          </p:nvPr>
        </p:nvSpPr>
        <p:spPr>
          <a:xfrm>
            <a:off x="-76200" y="366817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$25</a:t>
            </a:r>
            <a:endParaRPr sz="2000"/>
          </a:p>
        </p:txBody>
      </p:sp>
      <p:sp>
        <p:nvSpPr>
          <p:cNvPr id="536" name="Google Shape;536;p37"/>
          <p:cNvSpPr txBox="1">
            <a:spLocks noGrp="1"/>
          </p:cNvSpPr>
          <p:nvPr>
            <p:ph type="subTitle" idx="8"/>
          </p:nvPr>
        </p:nvSpPr>
        <p:spPr>
          <a:xfrm>
            <a:off x="-76200" y="3147663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VINYL</a:t>
            </a:r>
            <a:endParaRPr/>
          </a:p>
        </p:txBody>
      </p:sp>
      <p:sp>
        <p:nvSpPr>
          <p:cNvPr id="537" name="Google Shape;537;p37"/>
          <p:cNvSpPr txBox="1">
            <a:spLocks noGrp="1"/>
          </p:cNvSpPr>
          <p:nvPr>
            <p:ph type="subTitle" idx="9"/>
          </p:nvPr>
        </p:nvSpPr>
        <p:spPr>
          <a:xfrm>
            <a:off x="1986600" y="366817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$10</a:t>
            </a:r>
            <a:endParaRPr sz="2000"/>
          </a:p>
        </p:txBody>
      </p:sp>
      <p:sp>
        <p:nvSpPr>
          <p:cNvPr id="538" name="Google Shape;538;p37"/>
          <p:cNvSpPr txBox="1">
            <a:spLocks noGrp="1"/>
          </p:cNvSpPr>
          <p:nvPr>
            <p:ph type="subTitle" idx="13"/>
          </p:nvPr>
        </p:nvSpPr>
        <p:spPr>
          <a:xfrm>
            <a:off x="1986600" y="314767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STICKERS</a:t>
            </a:r>
            <a:endParaRPr/>
          </a:p>
        </p:txBody>
      </p:sp>
      <p:sp>
        <p:nvSpPr>
          <p:cNvPr id="539" name="Google Shape;539;p37"/>
          <p:cNvSpPr txBox="1">
            <a:spLocks noGrp="1"/>
          </p:cNvSpPr>
          <p:nvPr>
            <p:ph type="subTitle" idx="14"/>
          </p:nvPr>
        </p:nvSpPr>
        <p:spPr>
          <a:xfrm>
            <a:off x="4133325" y="3668175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$8</a:t>
            </a:r>
            <a:endParaRPr sz="2000"/>
          </a:p>
        </p:txBody>
      </p:sp>
      <p:sp>
        <p:nvSpPr>
          <p:cNvPr id="540" name="Google Shape;540;p37"/>
          <p:cNvSpPr txBox="1">
            <a:spLocks noGrp="1"/>
          </p:cNvSpPr>
          <p:nvPr>
            <p:ph type="subTitle" idx="15"/>
          </p:nvPr>
        </p:nvSpPr>
        <p:spPr>
          <a:xfrm>
            <a:off x="4133325" y="314767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MASKS</a:t>
            </a:r>
            <a:endParaRPr/>
          </a:p>
        </p:txBody>
      </p:sp>
      <p:sp>
        <p:nvSpPr>
          <p:cNvPr id="541" name="Google Shape;541;p37"/>
          <p:cNvSpPr txBox="1">
            <a:spLocks noGrp="1"/>
          </p:cNvSpPr>
          <p:nvPr>
            <p:ph type="subTitle" idx="4"/>
          </p:nvPr>
        </p:nvSpPr>
        <p:spPr>
          <a:xfrm>
            <a:off x="6564950" y="314767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HANDWRITTEN LYRIC SHEET</a:t>
            </a:r>
            <a:endParaRPr/>
          </a:p>
        </p:txBody>
      </p:sp>
      <p:sp>
        <p:nvSpPr>
          <p:cNvPr id="542" name="Google Shape;542;p37"/>
          <p:cNvSpPr txBox="1">
            <a:spLocks noGrp="1"/>
          </p:cNvSpPr>
          <p:nvPr>
            <p:ph type="subTitle" idx="14"/>
          </p:nvPr>
        </p:nvSpPr>
        <p:spPr>
          <a:xfrm>
            <a:off x="6564950" y="368205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$20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MERCH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DESIGNS</a:t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548" name="Google Shape;548;p38"/>
          <p:cNvSpPr txBox="1">
            <a:spLocks noGrp="1"/>
          </p:cNvSpPr>
          <p:nvPr>
            <p:ph type="subTitle" idx="2"/>
          </p:nvPr>
        </p:nvSpPr>
        <p:spPr>
          <a:xfrm>
            <a:off x="1039775" y="1602750"/>
            <a:ext cx="22383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POSTERS</a:t>
            </a:r>
            <a:endParaRPr/>
          </a:p>
        </p:txBody>
      </p:sp>
      <p:sp>
        <p:nvSpPr>
          <p:cNvPr id="549" name="Google Shape;549;p38"/>
          <p:cNvSpPr txBox="1">
            <a:spLocks noGrp="1"/>
          </p:cNvSpPr>
          <p:nvPr>
            <p:ph type="subTitle" idx="4"/>
          </p:nvPr>
        </p:nvSpPr>
        <p:spPr>
          <a:xfrm>
            <a:off x="-311225" y="3595575"/>
            <a:ext cx="22383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 MASKS</a:t>
            </a:r>
            <a:endParaRPr/>
          </a:p>
        </p:txBody>
      </p:sp>
      <p:sp>
        <p:nvSpPr>
          <p:cNvPr id="550" name="Google Shape;550;p38"/>
          <p:cNvSpPr txBox="1">
            <a:spLocks noGrp="1"/>
          </p:cNvSpPr>
          <p:nvPr>
            <p:ph type="subTitle" idx="6"/>
          </p:nvPr>
        </p:nvSpPr>
        <p:spPr>
          <a:xfrm>
            <a:off x="4572000" y="1602738"/>
            <a:ext cx="22383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HANDWRITTEN LYRIC SHEET</a:t>
            </a:r>
            <a:endParaRPr/>
          </a:p>
        </p:txBody>
      </p:sp>
      <p:sp>
        <p:nvSpPr>
          <p:cNvPr id="551" name="Google Shape;551;p38"/>
          <p:cNvSpPr txBox="1">
            <a:spLocks noGrp="1"/>
          </p:cNvSpPr>
          <p:nvPr>
            <p:ph type="subTitle" idx="8"/>
          </p:nvPr>
        </p:nvSpPr>
        <p:spPr>
          <a:xfrm>
            <a:off x="6684900" y="3477025"/>
            <a:ext cx="22383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T-SHIRTS</a:t>
            </a:r>
            <a:endParaRPr/>
          </a:p>
        </p:txBody>
      </p:sp>
      <p:pic>
        <p:nvPicPr>
          <p:cNvPr id="552" name="Google Shape;552;p38"/>
          <p:cNvPicPr preferRelativeResize="0"/>
          <p:nvPr/>
        </p:nvPicPr>
        <p:blipFill rotWithShape="1">
          <a:blip r:embed="rId3">
            <a:alphaModFix/>
          </a:blip>
          <a:srcRect l="17713" r="18130"/>
          <a:stretch/>
        </p:blipFill>
        <p:spPr>
          <a:xfrm>
            <a:off x="301938" y="445013"/>
            <a:ext cx="1625137" cy="25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8"/>
          <p:cNvPicPr preferRelativeResize="0"/>
          <p:nvPr/>
        </p:nvPicPr>
        <p:blipFill rotWithShape="1">
          <a:blip r:embed="rId4">
            <a:alphaModFix/>
          </a:blip>
          <a:srcRect t="2439" b="4084"/>
          <a:stretch/>
        </p:blipFill>
        <p:spPr>
          <a:xfrm>
            <a:off x="6618188" y="678375"/>
            <a:ext cx="2371725" cy="22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600" y="2292450"/>
            <a:ext cx="2085950" cy="20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2075" y="2479700"/>
            <a:ext cx="2238300" cy="2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9"/>
          <p:cNvSpPr txBox="1">
            <a:spLocks noGrp="1"/>
          </p:cNvSpPr>
          <p:nvPr>
            <p:ph type="title"/>
          </p:nvPr>
        </p:nvSpPr>
        <p:spPr>
          <a:xfrm>
            <a:off x="2325600" y="260450"/>
            <a:ext cx="44928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PLAN</a:t>
            </a:r>
            <a:endParaRPr b="0">
              <a:highlight>
                <a:schemeClr val="dk1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three phases</a:t>
            </a:r>
            <a:endParaRPr sz="2500"/>
          </a:p>
        </p:txBody>
      </p:sp>
      <p:grpSp>
        <p:nvGrpSpPr>
          <p:cNvPr id="561" name="Google Shape;561;p39"/>
          <p:cNvGrpSpPr/>
          <p:nvPr/>
        </p:nvGrpSpPr>
        <p:grpSpPr>
          <a:xfrm flipH="1">
            <a:off x="2279108" y="289690"/>
            <a:ext cx="601125" cy="957611"/>
            <a:chOff x="2570125" y="2360175"/>
            <a:chExt cx="309300" cy="492725"/>
          </a:xfrm>
        </p:grpSpPr>
        <p:sp>
          <p:nvSpPr>
            <p:cNvPr id="562" name="Google Shape;562;p39"/>
            <p:cNvSpPr/>
            <p:nvPr/>
          </p:nvSpPr>
          <p:spPr>
            <a:xfrm>
              <a:off x="2586850" y="2360175"/>
              <a:ext cx="240700" cy="87050"/>
            </a:xfrm>
            <a:custGeom>
              <a:avLst/>
              <a:gdLst/>
              <a:ahLst/>
              <a:cxnLst/>
              <a:rect l="l" t="t" r="r" b="b"/>
              <a:pathLst>
                <a:path w="9628" h="3482" extrusionOk="0">
                  <a:moveTo>
                    <a:pt x="1" y="1"/>
                  </a:moveTo>
                  <a:lnTo>
                    <a:pt x="1" y="3482"/>
                  </a:lnTo>
                  <a:lnTo>
                    <a:pt x="9627" y="3482"/>
                  </a:lnTo>
                  <a:lnTo>
                    <a:pt x="9627" y="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2707025" y="2360175"/>
              <a:ext cx="120525" cy="87050"/>
            </a:xfrm>
            <a:custGeom>
              <a:avLst/>
              <a:gdLst/>
              <a:ahLst/>
              <a:cxnLst/>
              <a:rect l="l" t="t" r="r" b="b"/>
              <a:pathLst>
                <a:path w="4821" h="3482" extrusionOk="0">
                  <a:moveTo>
                    <a:pt x="1" y="1"/>
                  </a:moveTo>
                  <a:lnTo>
                    <a:pt x="1" y="3482"/>
                  </a:lnTo>
                  <a:lnTo>
                    <a:pt x="4820" y="3482"/>
                  </a:lnTo>
                  <a:lnTo>
                    <a:pt x="4820" y="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2810775" y="2450550"/>
              <a:ext cx="68650" cy="117850"/>
            </a:xfrm>
            <a:custGeom>
              <a:avLst/>
              <a:gdLst/>
              <a:ahLst/>
              <a:cxnLst/>
              <a:rect l="l" t="t" r="r" b="b"/>
              <a:pathLst>
                <a:path w="2746" h="4714" extrusionOk="0">
                  <a:moveTo>
                    <a:pt x="1" y="1"/>
                  </a:moveTo>
                  <a:lnTo>
                    <a:pt x="1" y="4713"/>
                  </a:lnTo>
                  <a:lnTo>
                    <a:pt x="2745" y="4713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rgbClr val="9F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2570125" y="2418075"/>
              <a:ext cx="274150" cy="434825"/>
            </a:xfrm>
            <a:custGeom>
              <a:avLst/>
              <a:gdLst/>
              <a:ahLst/>
              <a:cxnLst/>
              <a:rect l="l" t="t" r="r" b="b"/>
              <a:pathLst>
                <a:path w="10966" h="17393" extrusionOk="0">
                  <a:moveTo>
                    <a:pt x="0" y="0"/>
                  </a:moveTo>
                  <a:lnTo>
                    <a:pt x="0" y="17392"/>
                  </a:lnTo>
                  <a:lnTo>
                    <a:pt x="10966" y="17392"/>
                  </a:lnTo>
                  <a:lnTo>
                    <a:pt x="109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655800" y="2476000"/>
              <a:ext cx="102450" cy="102425"/>
            </a:xfrm>
            <a:custGeom>
              <a:avLst/>
              <a:gdLst/>
              <a:ahLst/>
              <a:cxnLst/>
              <a:rect l="l" t="t" r="r" b="b"/>
              <a:pathLst>
                <a:path w="4098" h="4097" extrusionOk="0">
                  <a:moveTo>
                    <a:pt x="2050" y="0"/>
                  </a:moveTo>
                  <a:cubicBezTo>
                    <a:pt x="925" y="0"/>
                    <a:pt x="1" y="923"/>
                    <a:pt x="1" y="2048"/>
                  </a:cubicBezTo>
                  <a:cubicBezTo>
                    <a:pt x="1" y="3186"/>
                    <a:pt x="925" y="4097"/>
                    <a:pt x="2050" y="4097"/>
                  </a:cubicBezTo>
                  <a:cubicBezTo>
                    <a:pt x="3187" y="4097"/>
                    <a:pt x="4098" y="3186"/>
                    <a:pt x="4098" y="2048"/>
                  </a:cubicBezTo>
                  <a:cubicBezTo>
                    <a:pt x="4098" y="923"/>
                    <a:pt x="3187" y="0"/>
                    <a:pt x="2050" y="0"/>
                  </a:cubicBezTo>
                  <a:close/>
                </a:path>
              </a:pathLst>
            </a:custGeom>
            <a:solidFill>
              <a:srgbClr val="00A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797725" y="2452875"/>
              <a:ext cx="24475" cy="24125"/>
            </a:xfrm>
            <a:custGeom>
              <a:avLst/>
              <a:gdLst/>
              <a:ahLst/>
              <a:cxnLst/>
              <a:rect l="l" t="t" r="r" b="b"/>
              <a:pathLst>
                <a:path w="979" h="965" extrusionOk="0">
                  <a:moveTo>
                    <a:pt x="496" y="1"/>
                  </a:moveTo>
                  <a:cubicBezTo>
                    <a:pt x="228" y="1"/>
                    <a:pt x="0" y="215"/>
                    <a:pt x="0" y="483"/>
                  </a:cubicBezTo>
                  <a:cubicBezTo>
                    <a:pt x="0" y="751"/>
                    <a:pt x="228" y="965"/>
                    <a:pt x="496" y="965"/>
                  </a:cubicBezTo>
                  <a:cubicBezTo>
                    <a:pt x="764" y="965"/>
                    <a:pt x="978" y="751"/>
                    <a:pt x="978" y="483"/>
                  </a:cubicBezTo>
                  <a:cubicBezTo>
                    <a:pt x="978" y="215"/>
                    <a:pt x="764" y="1"/>
                    <a:pt x="496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613625" y="2629275"/>
              <a:ext cx="186800" cy="186450"/>
            </a:xfrm>
            <a:custGeom>
              <a:avLst/>
              <a:gdLst/>
              <a:ahLst/>
              <a:cxnLst/>
              <a:rect l="l" t="t" r="r" b="b"/>
              <a:pathLst>
                <a:path w="7472" h="7458" extrusionOk="0">
                  <a:moveTo>
                    <a:pt x="3737" y="1"/>
                  </a:moveTo>
                  <a:cubicBezTo>
                    <a:pt x="1675" y="1"/>
                    <a:pt x="1" y="1661"/>
                    <a:pt x="1" y="3723"/>
                  </a:cubicBezTo>
                  <a:cubicBezTo>
                    <a:pt x="1" y="5785"/>
                    <a:pt x="1675" y="7458"/>
                    <a:pt x="3737" y="7458"/>
                  </a:cubicBezTo>
                  <a:cubicBezTo>
                    <a:pt x="5798" y="7458"/>
                    <a:pt x="7471" y="5785"/>
                    <a:pt x="7471" y="3723"/>
                  </a:cubicBezTo>
                  <a:cubicBezTo>
                    <a:pt x="7471" y="1661"/>
                    <a:pt x="5798" y="1"/>
                    <a:pt x="3737" y="1"/>
                  </a:cubicBezTo>
                  <a:close/>
                </a:path>
              </a:pathLst>
            </a:custGeom>
            <a:solidFill>
              <a:srgbClr val="3C3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2599250" y="2614550"/>
              <a:ext cx="215575" cy="215575"/>
            </a:xfrm>
            <a:custGeom>
              <a:avLst/>
              <a:gdLst/>
              <a:ahLst/>
              <a:cxnLst/>
              <a:rect l="l" t="t" r="r" b="b"/>
              <a:pathLst>
                <a:path w="8623" h="8623" extrusionOk="0">
                  <a:moveTo>
                    <a:pt x="4312" y="1165"/>
                  </a:moveTo>
                  <a:cubicBezTo>
                    <a:pt x="6052" y="1165"/>
                    <a:pt x="7471" y="2571"/>
                    <a:pt x="7471" y="4312"/>
                  </a:cubicBezTo>
                  <a:cubicBezTo>
                    <a:pt x="7471" y="6052"/>
                    <a:pt x="6052" y="7471"/>
                    <a:pt x="4312" y="7471"/>
                  </a:cubicBezTo>
                  <a:cubicBezTo>
                    <a:pt x="2571" y="7471"/>
                    <a:pt x="1165" y="6052"/>
                    <a:pt x="1165" y="4312"/>
                  </a:cubicBezTo>
                  <a:cubicBezTo>
                    <a:pt x="1165" y="2571"/>
                    <a:pt x="2571" y="1165"/>
                    <a:pt x="4312" y="1165"/>
                  </a:cubicBezTo>
                  <a:close/>
                  <a:moveTo>
                    <a:pt x="4312" y="1"/>
                  </a:moveTo>
                  <a:cubicBezTo>
                    <a:pt x="1941" y="1"/>
                    <a:pt x="1" y="1942"/>
                    <a:pt x="1" y="4312"/>
                  </a:cubicBezTo>
                  <a:cubicBezTo>
                    <a:pt x="1" y="6695"/>
                    <a:pt x="1941" y="8623"/>
                    <a:pt x="4312" y="8623"/>
                  </a:cubicBezTo>
                  <a:cubicBezTo>
                    <a:pt x="6695" y="8623"/>
                    <a:pt x="8623" y="6695"/>
                    <a:pt x="8623" y="4312"/>
                  </a:cubicBezTo>
                  <a:cubicBezTo>
                    <a:pt x="8623" y="1942"/>
                    <a:pt x="6695" y="1"/>
                    <a:pt x="4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2659825" y="2675475"/>
              <a:ext cx="94400" cy="94050"/>
            </a:xfrm>
            <a:custGeom>
              <a:avLst/>
              <a:gdLst/>
              <a:ahLst/>
              <a:cxnLst/>
              <a:rect l="l" t="t" r="r" b="b"/>
              <a:pathLst>
                <a:path w="3776" h="3762" extrusionOk="0">
                  <a:moveTo>
                    <a:pt x="1889" y="0"/>
                  </a:moveTo>
                  <a:cubicBezTo>
                    <a:pt x="857" y="0"/>
                    <a:pt x="0" y="843"/>
                    <a:pt x="0" y="1875"/>
                  </a:cubicBezTo>
                  <a:cubicBezTo>
                    <a:pt x="0" y="2919"/>
                    <a:pt x="857" y="3762"/>
                    <a:pt x="1889" y="3762"/>
                  </a:cubicBezTo>
                  <a:cubicBezTo>
                    <a:pt x="2933" y="3762"/>
                    <a:pt x="3776" y="2919"/>
                    <a:pt x="3776" y="1875"/>
                  </a:cubicBezTo>
                  <a:cubicBezTo>
                    <a:pt x="3776" y="843"/>
                    <a:pt x="2933" y="0"/>
                    <a:pt x="1889" y="0"/>
                  </a:cubicBezTo>
                  <a:close/>
                </a:path>
              </a:pathLst>
            </a:custGeom>
            <a:solidFill>
              <a:srgbClr val="00A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41425" y="2461575"/>
              <a:ext cx="131225" cy="131250"/>
            </a:xfrm>
            <a:custGeom>
              <a:avLst/>
              <a:gdLst/>
              <a:ahLst/>
              <a:cxnLst/>
              <a:rect l="l" t="t" r="r" b="b"/>
              <a:pathLst>
                <a:path w="5249" h="5250" extrusionOk="0">
                  <a:moveTo>
                    <a:pt x="2625" y="1152"/>
                  </a:moveTo>
                  <a:cubicBezTo>
                    <a:pt x="3441" y="1152"/>
                    <a:pt x="4097" y="1822"/>
                    <a:pt x="4097" y="2625"/>
                  </a:cubicBezTo>
                  <a:cubicBezTo>
                    <a:pt x="4097" y="3442"/>
                    <a:pt x="3441" y="4098"/>
                    <a:pt x="2625" y="4098"/>
                  </a:cubicBezTo>
                  <a:cubicBezTo>
                    <a:pt x="1821" y="4098"/>
                    <a:pt x="1152" y="3442"/>
                    <a:pt x="1152" y="2625"/>
                  </a:cubicBezTo>
                  <a:cubicBezTo>
                    <a:pt x="1152" y="1822"/>
                    <a:pt x="1821" y="1152"/>
                    <a:pt x="2625" y="1152"/>
                  </a:cubicBezTo>
                  <a:close/>
                  <a:moveTo>
                    <a:pt x="2625" y="1"/>
                  </a:moveTo>
                  <a:cubicBezTo>
                    <a:pt x="1179" y="1"/>
                    <a:pt x="1" y="1179"/>
                    <a:pt x="1" y="2625"/>
                  </a:cubicBezTo>
                  <a:cubicBezTo>
                    <a:pt x="1" y="4071"/>
                    <a:pt x="1179" y="5249"/>
                    <a:pt x="2625" y="5249"/>
                  </a:cubicBezTo>
                  <a:cubicBezTo>
                    <a:pt x="4071" y="5249"/>
                    <a:pt x="5249" y="4071"/>
                    <a:pt x="5249" y="2625"/>
                  </a:cubicBezTo>
                  <a:cubicBezTo>
                    <a:pt x="5249" y="1179"/>
                    <a:pt x="4071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6292870" y="289690"/>
            <a:ext cx="601125" cy="957611"/>
            <a:chOff x="2570125" y="2360175"/>
            <a:chExt cx="309300" cy="492725"/>
          </a:xfrm>
        </p:grpSpPr>
        <p:sp>
          <p:nvSpPr>
            <p:cNvPr id="573" name="Google Shape;573;p39"/>
            <p:cNvSpPr/>
            <p:nvPr/>
          </p:nvSpPr>
          <p:spPr>
            <a:xfrm>
              <a:off x="2586850" y="2360175"/>
              <a:ext cx="240700" cy="87050"/>
            </a:xfrm>
            <a:custGeom>
              <a:avLst/>
              <a:gdLst/>
              <a:ahLst/>
              <a:cxnLst/>
              <a:rect l="l" t="t" r="r" b="b"/>
              <a:pathLst>
                <a:path w="9628" h="3482" extrusionOk="0">
                  <a:moveTo>
                    <a:pt x="1" y="1"/>
                  </a:moveTo>
                  <a:lnTo>
                    <a:pt x="1" y="3482"/>
                  </a:lnTo>
                  <a:lnTo>
                    <a:pt x="9627" y="3482"/>
                  </a:lnTo>
                  <a:lnTo>
                    <a:pt x="9627" y="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2707025" y="2360175"/>
              <a:ext cx="120525" cy="87050"/>
            </a:xfrm>
            <a:custGeom>
              <a:avLst/>
              <a:gdLst/>
              <a:ahLst/>
              <a:cxnLst/>
              <a:rect l="l" t="t" r="r" b="b"/>
              <a:pathLst>
                <a:path w="4821" h="3482" extrusionOk="0">
                  <a:moveTo>
                    <a:pt x="1" y="1"/>
                  </a:moveTo>
                  <a:lnTo>
                    <a:pt x="1" y="3482"/>
                  </a:lnTo>
                  <a:lnTo>
                    <a:pt x="4820" y="3482"/>
                  </a:lnTo>
                  <a:lnTo>
                    <a:pt x="4820" y="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2810775" y="2450550"/>
              <a:ext cx="68650" cy="117850"/>
            </a:xfrm>
            <a:custGeom>
              <a:avLst/>
              <a:gdLst/>
              <a:ahLst/>
              <a:cxnLst/>
              <a:rect l="l" t="t" r="r" b="b"/>
              <a:pathLst>
                <a:path w="2746" h="4714" extrusionOk="0">
                  <a:moveTo>
                    <a:pt x="1" y="1"/>
                  </a:moveTo>
                  <a:lnTo>
                    <a:pt x="1" y="4713"/>
                  </a:lnTo>
                  <a:lnTo>
                    <a:pt x="2745" y="4713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rgbClr val="9F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570125" y="2418075"/>
              <a:ext cx="274150" cy="434825"/>
            </a:xfrm>
            <a:custGeom>
              <a:avLst/>
              <a:gdLst/>
              <a:ahLst/>
              <a:cxnLst/>
              <a:rect l="l" t="t" r="r" b="b"/>
              <a:pathLst>
                <a:path w="10966" h="17393" extrusionOk="0">
                  <a:moveTo>
                    <a:pt x="0" y="0"/>
                  </a:moveTo>
                  <a:lnTo>
                    <a:pt x="0" y="17392"/>
                  </a:lnTo>
                  <a:lnTo>
                    <a:pt x="10966" y="17392"/>
                  </a:lnTo>
                  <a:lnTo>
                    <a:pt x="109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655800" y="2476000"/>
              <a:ext cx="102450" cy="102425"/>
            </a:xfrm>
            <a:custGeom>
              <a:avLst/>
              <a:gdLst/>
              <a:ahLst/>
              <a:cxnLst/>
              <a:rect l="l" t="t" r="r" b="b"/>
              <a:pathLst>
                <a:path w="4098" h="4097" extrusionOk="0">
                  <a:moveTo>
                    <a:pt x="2050" y="0"/>
                  </a:moveTo>
                  <a:cubicBezTo>
                    <a:pt x="925" y="0"/>
                    <a:pt x="1" y="923"/>
                    <a:pt x="1" y="2048"/>
                  </a:cubicBezTo>
                  <a:cubicBezTo>
                    <a:pt x="1" y="3186"/>
                    <a:pt x="925" y="4097"/>
                    <a:pt x="2050" y="4097"/>
                  </a:cubicBezTo>
                  <a:cubicBezTo>
                    <a:pt x="3187" y="4097"/>
                    <a:pt x="4098" y="3186"/>
                    <a:pt x="4098" y="2048"/>
                  </a:cubicBezTo>
                  <a:cubicBezTo>
                    <a:pt x="4098" y="923"/>
                    <a:pt x="3187" y="0"/>
                    <a:pt x="2050" y="0"/>
                  </a:cubicBezTo>
                  <a:close/>
                </a:path>
              </a:pathLst>
            </a:custGeom>
            <a:solidFill>
              <a:srgbClr val="00A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797725" y="2452875"/>
              <a:ext cx="24475" cy="24125"/>
            </a:xfrm>
            <a:custGeom>
              <a:avLst/>
              <a:gdLst/>
              <a:ahLst/>
              <a:cxnLst/>
              <a:rect l="l" t="t" r="r" b="b"/>
              <a:pathLst>
                <a:path w="979" h="965" extrusionOk="0">
                  <a:moveTo>
                    <a:pt x="496" y="1"/>
                  </a:moveTo>
                  <a:cubicBezTo>
                    <a:pt x="228" y="1"/>
                    <a:pt x="0" y="215"/>
                    <a:pt x="0" y="483"/>
                  </a:cubicBezTo>
                  <a:cubicBezTo>
                    <a:pt x="0" y="751"/>
                    <a:pt x="228" y="965"/>
                    <a:pt x="496" y="965"/>
                  </a:cubicBezTo>
                  <a:cubicBezTo>
                    <a:pt x="764" y="965"/>
                    <a:pt x="978" y="751"/>
                    <a:pt x="978" y="483"/>
                  </a:cubicBezTo>
                  <a:cubicBezTo>
                    <a:pt x="978" y="215"/>
                    <a:pt x="764" y="1"/>
                    <a:pt x="496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2613625" y="2629275"/>
              <a:ext cx="186800" cy="186450"/>
            </a:xfrm>
            <a:custGeom>
              <a:avLst/>
              <a:gdLst/>
              <a:ahLst/>
              <a:cxnLst/>
              <a:rect l="l" t="t" r="r" b="b"/>
              <a:pathLst>
                <a:path w="7472" h="7458" extrusionOk="0">
                  <a:moveTo>
                    <a:pt x="3737" y="1"/>
                  </a:moveTo>
                  <a:cubicBezTo>
                    <a:pt x="1675" y="1"/>
                    <a:pt x="1" y="1661"/>
                    <a:pt x="1" y="3723"/>
                  </a:cubicBezTo>
                  <a:cubicBezTo>
                    <a:pt x="1" y="5785"/>
                    <a:pt x="1675" y="7458"/>
                    <a:pt x="3737" y="7458"/>
                  </a:cubicBezTo>
                  <a:cubicBezTo>
                    <a:pt x="5798" y="7458"/>
                    <a:pt x="7471" y="5785"/>
                    <a:pt x="7471" y="3723"/>
                  </a:cubicBezTo>
                  <a:cubicBezTo>
                    <a:pt x="7471" y="1661"/>
                    <a:pt x="5798" y="1"/>
                    <a:pt x="3737" y="1"/>
                  </a:cubicBezTo>
                  <a:close/>
                </a:path>
              </a:pathLst>
            </a:custGeom>
            <a:solidFill>
              <a:srgbClr val="3C3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2599250" y="2614550"/>
              <a:ext cx="215575" cy="215575"/>
            </a:xfrm>
            <a:custGeom>
              <a:avLst/>
              <a:gdLst/>
              <a:ahLst/>
              <a:cxnLst/>
              <a:rect l="l" t="t" r="r" b="b"/>
              <a:pathLst>
                <a:path w="8623" h="8623" extrusionOk="0">
                  <a:moveTo>
                    <a:pt x="4312" y="1165"/>
                  </a:moveTo>
                  <a:cubicBezTo>
                    <a:pt x="6052" y="1165"/>
                    <a:pt x="7471" y="2571"/>
                    <a:pt x="7471" y="4312"/>
                  </a:cubicBezTo>
                  <a:cubicBezTo>
                    <a:pt x="7471" y="6052"/>
                    <a:pt x="6052" y="7471"/>
                    <a:pt x="4312" y="7471"/>
                  </a:cubicBezTo>
                  <a:cubicBezTo>
                    <a:pt x="2571" y="7471"/>
                    <a:pt x="1165" y="6052"/>
                    <a:pt x="1165" y="4312"/>
                  </a:cubicBezTo>
                  <a:cubicBezTo>
                    <a:pt x="1165" y="2571"/>
                    <a:pt x="2571" y="1165"/>
                    <a:pt x="4312" y="1165"/>
                  </a:cubicBezTo>
                  <a:close/>
                  <a:moveTo>
                    <a:pt x="4312" y="1"/>
                  </a:moveTo>
                  <a:cubicBezTo>
                    <a:pt x="1941" y="1"/>
                    <a:pt x="1" y="1942"/>
                    <a:pt x="1" y="4312"/>
                  </a:cubicBezTo>
                  <a:cubicBezTo>
                    <a:pt x="1" y="6695"/>
                    <a:pt x="1941" y="8623"/>
                    <a:pt x="4312" y="8623"/>
                  </a:cubicBezTo>
                  <a:cubicBezTo>
                    <a:pt x="6695" y="8623"/>
                    <a:pt x="8623" y="6695"/>
                    <a:pt x="8623" y="4312"/>
                  </a:cubicBezTo>
                  <a:cubicBezTo>
                    <a:pt x="8623" y="1942"/>
                    <a:pt x="6695" y="1"/>
                    <a:pt x="4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659825" y="2675475"/>
              <a:ext cx="94400" cy="94050"/>
            </a:xfrm>
            <a:custGeom>
              <a:avLst/>
              <a:gdLst/>
              <a:ahLst/>
              <a:cxnLst/>
              <a:rect l="l" t="t" r="r" b="b"/>
              <a:pathLst>
                <a:path w="3776" h="3762" extrusionOk="0">
                  <a:moveTo>
                    <a:pt x="1889" y="0"/>
                  </a:moveTo>
                  <a:cubicBezTo>
                    <a:pt x="857" y="0"/>
                    <a:pt x="0" y="843"/>
                    <a:pt x="0" y="1875"/>
                  </a:cubicBezTo>
                  <a:cubicBezTo>
                    <a:pt x="0" y="2919"/>
                    <a:pt x="857" y="3762"/>
                    <a:pt x="1889" y="3762"/>
                  </a:cubicBezTo>
                  <a:cubicBezTo>
                    <a:pt x="2933" y="3762"/>
                    <a:pt x="3776" y="2919"/>
                    <a:pt x="3776" y="1875"/>
                  </a:cubicBezTo>
                  <a:cubicBezTo>
                    <a:pt x="3776" y="843"/>
                    <a:pt x="2933" y="0"/>
                    <a:pt x="1889" y="0"/>
                  </a:cubicBezTo>
                  <a:close/>
                </a:path>
              </a:pathLst>
            </a:custGeom>
            <a:solidFill>
              <a:srgbClr val="00A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641425" y="2461575"/>
              <a:ext cx="131225" cy="131250"/>
            </a:xfrm>
            <a:custGeom>
              <a:avLst/>
              <a:gdLst/>
              <a:ahLst/>
              <a:cxnLst/>
              <a:rect l="l" t="t" r="r" b="b"/>
              <a:pathLst>
                <a:path w="5249" h="5250" extrusionOk="0">
                  <a:moveTo>
                    <a:pt x="2625" y="1152"/>
                  </a:moveTo>
                  <a:cubicBezTo>
                    <a:pt x="3441" y="1152"/>
                    <a:pt x="4097" y="1822"/>
                    <a:pt x="4097" y="2625"/>
                  </a:cubicBezTo>
                  <a:cubicBezTo>
                    <a:pt x="4097" y="3442"/>
                    <a:pt x="3441" y="4098"/>
                    <a:pt x="2625" y="4098"/>
                  </a:cubicBezTo>
                  <a:cubicBezTo>
                    <a:pt x="1821" y="4098"/>
                    <a:pt x="1152" y="3442"/>
                    <a:pt x="1152" y="2625"/>
                  </a:cubicBezTo>
                  <a:cubicBezTo>
                    <a:pt x="1152" y="1822"/>
                    <a:pt x="1821" y="1152"/>
                    <a:pt x="2625" y="1152"/>
                  </a:cubicBezTo>
                  <a:close/>
                  <a:moveTo>
                    <a:pt x="2625" y="1"/>
                  </a:moveTo>
                  <a:cubicBezTo>
                    <a:pt x="1179" y="1"/>
                    <a:pt x="1" y="1179"/>
                    <a:pt x="1" y="2625"/>
                  </a:cubicBezTo>
                  <a:cubicBezTo>
                    <a:pt x="1" y="4071"/>
                    <a:pt x="1179" y="5249"/>
                    <a:pt x="2625" y="5249"/>
                  </a:cubicBezTo>
                  <a:cubicBezTo>
                    <a:pt x="4071" y="5249"/>
                    <a:pt x="5249" y="4071"/>
                    <a:pt x="5249" y="2625"/>
                  </a:cubicBezTo>
                  <a:cubicBezTo>
                    <a:pt x="5249" y="1179"/>
                    <a:pt x="4071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39"/>
          <p:cNvSpPr txBox="1"/>
          <p:nvPr/>
        </p:nvSpPr>
        <p:spPr>
          <a:xfrm>
            <a:off x="203700" y="1309400"/>
            <a:ext cx="4368300" cy="51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1F1E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rPr>
              <a:t>Social Media: </a:t>
            </a:r>
            <a:endParaRPr sz="1800">
              <a:solidFill>
                <a:srgbClr val="201F1E"/>
              </a:solidFill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01F1E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Instagram ads, Facebook ads, Twitter ads</a:t>
            </a:r>
            <a:endParaRPr sz="1500">
              <a:solidFill>
                <a:srgbClr val="201F1E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F1E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1F1E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rPr>
              <a:t>Print:</a:t>
            </a:r>
            <a:r>
              <a:rPr lang="en" sz="1800">
                <a:solidFill>
                  <a:srgbClr val="201F1E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endParaRPr sz="1800">
              <a:solidFill>
                <a:srgbClr val="201F1E"/>
              </a:solidFill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01F1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Posters around Nashville, local newspaper ads</a:t>
            </a:r>
            <a:endParaRPr sz="1500">
              <a:solidFill>
                <a:srgbClr val="201F1E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F1E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1F1E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rPr>
              <a:t>TikTok:</a:t>
            </a:r>
            <a:r>
              <a:rPr lang="en" sz="1800">
                <a:solidFill>
                  <a:srgbClr val="201F1E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endParaRPr sz="1800">
              <a:solidFill>
                <a:srgbClr val="201F1E"/>
              </a:solidFill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01F1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Clip of a song to make a ‘sound’ &amp; make a video of the band members doing something to the sound, </a:t>
            </a:r>
            <a:endParaRPr sz="1500">
              <a:solidFill>
                <a:srgbClr val="201F1E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1F1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Hope sound gets traction... </a:t>
            </a:r>
            <a:endParaRPr sz="1200">
              <a:solidFill>
                <a:srgbClr val="201F1E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F1E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01F1E"/>
              </a:solidFill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F1E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4" name="Google Shape;584;p39"/>
          <p:cNvSpPr txBox="1"/>
          <p:nvPr/>
        </p:nvSpPr>
        <p:spPr>
          <a:xfrm>
            <a:off x="4726950" y="1756800"/>
            <a:ext cx="4368300" cy="16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1F1E"/>
                </a:solidFill>
                <a:highlight>
                  <a:schemeClr val="lt2"/>
                </a:highlight>
                <a:latin typeface="Oswald"/>
                <a:ea typeface="Oswald"/>
                <a:cs typeface="Oswald"/>
                <a:sym typeface="Oswald"/>
              </a:rPr>
              <a:t>PSA (radio): </a:t>
            </a:r>
            <a:endParaRPr sz="1800">
              <a:solidFill>
                <a:srgbClr val="201F1E"/>
              </a:solidFill>
              <a:highlight>
                <a:schemeClr val="lt2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01F1E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Collaboration with #Save Our Stages </a:t>
            </a:r>
            <a:endParaRPr sz="1500">
              <a:solidFill>
                <a:srgbClr val="201F1E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201F1E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1F1E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rPr>
              <a:t>Virtual Yard Sale</a:t>
            </a:r>
            <a:endParaRPr sz="1800">
              <a:solidFill>
                <a:srgbClr val="201F1E"/>
              </a:solidFill>
              <a:highlight>
                <a:schemeClr val="accent3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1F1E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rPr>
              <a:t>Pop-up in-person Yard Sale Event in Nashville</a:t>
            </a:r>
            <a:endParaRPr sz="1500">
              <a:solidFill>
                <a:srgbClr val="201F1E"/>
              </a:solidFill>
              <a:highlight>
                <a:schemeClr val="accent3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0"/>
          <p:cNvSpPr txBox="1">
            <a:spLocks noGrp="1"/>
          </p:cNvSpPr>
          <p:nvPr>
            <p:ph type="title"/>
          </p:nvPr>
        </p:nvSpPr>
        <p:spPr>
          <a:xfrm>
            <a:off x="579450" y="343100"/>
            <a:ext cx="798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ONE: 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sz="2400"/>
              <a:t>Marketing for Release of Yard Sale Side B</a:t>
            </a:r>
            <a:endParaRPr sz="2400"/>
          </a:p>
        </p:txBody>
      </p:sp>
      <p:sp>
        <p:nvSpPr>
          <p:cNvPr id="590" name="Google Shape;590;p40"/>
          <p:cNvSpPr txBox="1"/>
          <p:nvPr/>
        </p:nvSpPr>
        <p:spPr>
          <a:xfrm>
            <a:off x="490950" y="1097700"/>
            <a:ext cx="8162100" cy="3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F1E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01F1E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rPr>
              <a:t>TikTok Release:</a:t>
            </a:r>
            <a:r>
              <a:rPr lang="en" sz="1200">
                <a:solidFill>
                  <a:srgbClr val="FFFBF3"/>
                </a:solidFill>
                <a:latin typeface="Oswald"/>
                <a:ea typeface="Oswald"/>
                <a:cs typeface="Oswald"/>
                <a:sym typeface="Oswald"/>
              </a:rPr>
              <a:t>    </a:t>
            </a:r>
            <a:r>
              <a:rPr lang="en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 months before release</a:t>
            </a:r>
            <a:endParaRPr sz="1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Budget: free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BF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rPr>
              <a:t>Social Media Ads Release:</a:t>
            </a:r>
            <a:r>
              <a:rPr lang="en" sz="1200">
                <a:solidFill>
                  <a:srgbClr val="FFFBF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 months (same time as TikTok)</a:t>
            </a:r>
            <a:endParaRPr sz="1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Budget: $1,500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rPr>
              <a:t>PSA:</a:t>
            </a:r>
            <a:r>
              <a:rPr lang="en" sz="1200">
                <a:solidFill>
                  <a:srgbClr val="FFFBF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 month right before release</a:t>
            </a:r>
            <a:endParaRPr sz="1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Budget: $989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rPr>
              <a:t>Print:</a:t>
            </a:r>
            <a:r>
              <a:rPr lang="en" sz="1200">
                <a:solidFill>
                  <a:srgbClr val="FFFBF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 month right before release </a:t>
            </a:r>
            <a:endParaRPr sz="1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Budget: $700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B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1"/>
          <p:cNvSpPr txBox="1">
            <a:spLocks noGrp="1"/>
          </p:cNvSpPr>
          <p:nvPr>
            <p:ph type="title"/>
          </p:nvPr>
        </p:nvSpPr>
        <p:spPr>
          <a:xfrm>
            <a:off x="2772225" y="190425"/>
            <a:ext cx="518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TWO:</a:t>
            </a:r>
            <a:r>
              <a:rPr lang="en">
                <a:solidFill>
                  <a:schemeClr val="lt1"/>
                </a:solidFill>
              </a:rPr>
              <a:t>  </a:t>
            </a:r>
            <a:r>
              <a:rPr lang="en" sz="2600"/>
              <a:t>Virtual Yard Sale</a:t>
            </a:r>
            <a:endParaRPr sz="2600"/>
          </a:p>
        </p:txBody>
      </p:sp>
      <p:sp>
        <p:nvSpPr>
          <p:cNvPr id="596" name="Google Shape;596;p41"/>
          <p:cNvSpPr txBox="1"/>
          <p:nvPr/>
        </p:nvSpPr>
        <p:spPr>
          <a:xfrm>
            <a:off x="2885375" y="2178525"/>
            <a:ext cx="61989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F1E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01F1E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rPr>
              <a:t>MARKETING FOR EVENT:</a:t>
            </a:r>
            <a:endParaRPr sz="1800">
              <a:solidFill>
                <a:srgbClr val="201F1E"/>
              </a:solidFill>
              <a:highlight>
                <a:schemeClr val="accen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rPr>
              <a:t>Social Media Ads Release:</a:t>
            </a:r>
            <a:r>
              <a:rPr lang="en" sz="1200">
                <a:solidFill>
                  <a:srgbClr val="FFFBF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 weeks before the event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BUDGET: $750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rPr>
              <a:t>Promotional Tik Tok Post:</a:t>
            </a:r>
            <a:r>
              <a:rPr lang="en" sz="1200">
                <a:solidFill>
                  <a:srgbClr val="FFFBF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 weeks before the event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BUDGET: free</a:t>
            </a:r>
            <a:endParaRPr sz="1200">
              <a:solidFill>
                <a:srgbClr val="FFFBF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01F1E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B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7" name="Google Shape;597;p41"/>
          <p:cNvSpPr txBox="1"/>
          <p:nvPr/>
        </p:nvSpPr>
        <p:spPr>
          <a:xfrm>
            <a:off x="125475" y="888325"/>
            <a:ext cx="3912600" cy="3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01F1E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rPr>
              <a:t>DESCRIPTION OF EVENT:</a:t>
            </a:r>
            <a:endParaRPr sz="2100">
              <a:solidFill>
                <a:srgbClr val="201F1E"/>
              </a:solidFill>
              <a:highlight>
                <a:schemeClr val="accent3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When: </a:t>
            </a:r>
            <a:endParaRPr sz="1500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One month before Side B comes out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Website open for a week long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What:		</a:t>
            </a:r>
            <a:endParaRPr sz="1500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Sell merch online here 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Videos of the band performing playing as people shop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Songs playing on the website as people shop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		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1F1E"/>
              </a:solidFill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1F1E"/>
              </a:solidFill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2"/>
          <p:cNvSpPr txBox="1">
            <a:spLocks noGrp="1"/>
          </p:cNvSpPr>
          <p:nvPr>
            <p:ph type="title"/>
          </p:nvPr>
        </p:nvSpPr>
        <p:spPr>
          <a:xfrm>
            <a:off x="259650" y="174725"/>
            <a:ext cx="862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PHASE 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THREE:</a:t>
            </a:r>
            <a:r>
              <a:rPr lang="en">
                <a:solidFill>
                  <a:schemeClr val="lt1"/>
                </a:solidFill>
              </a:rPr>
              <a:t>  </a:t>
            </a:r>
            <a:r>
              <a:rPr lang="en" sz="2600"/>
              <a:t>Pop-up in-person Yard Sale in Nashville</a:t>
            </a:r>
            <a:endParaRPr sz="2600"/>
          </a:p>
        </p:txBody>
      </p:sp>
      <p:sp>
        <p:nvSpPr>
          <p:cNvPr id="603" name="Google Shape;603;p42"/>
          <p:cNvSpPr txBox="1"/>
          <p:nvPr/>
        </p:nvSpPr>
        <p:spPr>
          <a:xfrm>
            <a:off x="2893200" y="1022250"/>
            <a:ext cx="6198900" cy="3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F1E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01F1E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rPr>
              <a:t>MARKETING FOR EVENT:</a:t>
            </a:r>
            <a:endParaRPr sz="1800">
              <a:solidFill>
                <a:srgbClr val="201F1E"/>
              </a:solidFill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rPr>
              <a:t>PSA on Local Radio Stations:</a:t>
            </a:r>
            <a:r>
              <a:rPr lang="en" sz="1200">
                <a:solidFill>
                  <a:srgbClr val="FFFBF3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200">
                <a:solidFill>
                  <a:srgbClr val="FFFBF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 collaboration with #SaveOurStages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WHEN: 2 days before event (in attempt to keep the surprise factor)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3716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							BUDGET: $354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rPr>
              <a:t>Print Posters around Nashville:</a:t>
            </a:r>
            <a:r>
              <a:rPr lang="en" sz="1200">
                <a:solidFill>
                  <a:srgbClr val="FFFBF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 weeks before the event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WHEN: 2-3 days before event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BUDGET: free</a:t>
            </a:r>
            <a:endParaRPr sz="1200">
              <a:solidFill>
                <a:srgbClr val="FFFBF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01F1E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BF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04" name="Google Shape;604;p42"/>
          <p:cNvSpPr txBox="1"/>
          <p:nvPr/>
        </p:nvSpPr>
        <p:spPr>
          <a:xfrm>
            <a:off x="125500" y="1328025"/>
            <a:ext cx="3912600" cy="51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01F1E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rPr>
              <a:t>DESCRIPTION OF EVENT:</a:t>
            </a:r>
            <a:endParaRPr sz="2100">
              <a:solidFill>
                <a:srgbClr val="201F1E"/>
              </a:solidFill>
              <a:highlight>
                <a:schemeClr val="accent3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WHEN: </a:t>
            </a:r>
            <a:endParaRPr sz="1500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On day of release of Side B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Supposed to feel like a ‘secret’ pop-up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WHAT:		</a:t>
            </a:r>
            <a:endParaRPr sz="1500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Merch for sale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CD/vinyl for sale 						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Band performs a couple songs from new release	Drinks / food (small amount) 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Will resemble an traditional yard sale 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bit more info on this in our big idea… stay tuned</a:t>
            </a:r>
            <a:endParaRPr sz="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		</a:t>
            </a: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1F1E"/>
              </a:solidFill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201F1E"/>
              </a:solidFill>
              <a:highlight>
                <a:schemeClr val="dk2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3"/>
          <p:cNvSpPr txBox="1">
            <a:spLocks noGrp="1"/>
          </p:cNvSpPr>
          <p:nvPr>
            <p:ph type="body" idx="1"/>
          </p:nvPr>
        </p:nvSpPr>
        <p:spPr>
          <a:xfrm>
            <a:off x="3820900" y="792525"/>
            <a:ext cx="4653900" cy="16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Chicago Stars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Management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ONE BIG IDEA</a:t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Big Idea:</a:t>
            </a:r>
            <a:r>
              <a:rPr lang="en"/>
              <a:t> Utilize the seasons</a:t>
            </a:r>
            <a:endParaRPr/>
          </a:p>
        </p:txBody>
      </p:sp>
      <p:sp>
        <p:nvSpPr>
          <p:cNvPr id="615" name="Google Shape;615;p44"/>
          <p:cNvSpPr txBox="1">
            <a:spLocks noGrp="1"/>
          </p:cNvSpPr>
          <p:nvPr>
            <p:ph type="subTitle" idx="3"/>
          </p:nvPr>
        </p:nvSpPr>
        <p:spPr>
          <a:xfrm>
            <a:off x="5148300" y="2962725"/>
            <a:ext cx="3081300" cy="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Being on more summer playlists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More merch sales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More people at the physical Yard sale events 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4"/>
          <p:cNvSpPr txBox="1">
            <a:spLocks noGrp="1"/>
          </p:cNvSpPr>
          <p:nvPr>
            <p:ph type="subTitle" idx="1"/>
          </p:nvPr>
        </p:nvSpPr>
        <p:spPr>
          <a:xfrm>
            <a:off x="569875" y="2962725"/>
            <a:ext cx="3688200" cy="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Make the album rollout Summer themed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Physical Yard Sale will be at a beach and have summer decorations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The merch and the album art will be</a:t>
            </a:r>
            <a:endParaRPr/>
          </a:p>
        </p:txBody>
      </p:sp>
      <p:sp>
        <p:nvSpPr>
          <p:cNvPr id="617" name="Google Shape;617;p44"/>
          <p:cNvSpPr txBox="1">
            <a:spLocks noGrp="1"/>
          </p:cNvSpPr>
          <p:nvPr>
            <p:ph type="subTitle" idx="2"/>
          </p:nvPr>
        </p:nvSpPr>
        <p:spPr>
          <a:xfrm>
            <a:off x="1443113" y="1806175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Actions</a:t>
            </a:r>
            <a:endParaRPr/>
          </a:p>
        </p:txBody>
      </p:sp>
      <p:sp>
        <p:nvSpPr>
          <p:cNvPr id="618" name="Google Shape;618;p44"/>
          <p:cNvSpPr txBox="1">
            <a:spLocks noGrp="1"/>
          </p:cNvSpPr>
          <p:nvPr>
            <p:ph type="subTitle" idx="4"/>
          </p:nvPr>
        </p:nvSpPr>
        <p:spPr>
          <a:xfrm>
            <a:off x="5605538" y="1806163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Desired Results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5"/>
          <p:cNvSpPr txBox="1">
            <a:spLocks noGrp="1"/>
          </p:cNvSpPr>
          <p:nvPr>
            <p:ph type="ctrTitle"/>
          </p:nvPr>
        </p:nvSpPr>
        <p:spPr>
          <a:xfrm>
            <a:off x="720000" y="788767"/>
            <a:ext cx="4202100" cy="9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YOU!</a:t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624" name="Google Shape;624;p45"/>
          <p:cNvSpPr txBox="1">
            <a:spLocks noGrp="1"/>
          </p:cNvSpPr>
          <p:nvPr>
            <p:ph type="subTitle" idx="1"/>
          </p:nvPr>
        </p:nvSpPr>
        <p:spPr>
          <a:xfrm>
            <a:off x="720000" y="1821375"/>
            <a:ext cx="4202100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grpSp>
        <p:nvGrpSpPr>
          <p:cNvPr id="625" name="Google Shape;625;p45"/>
          <p:cNvGrpSpPr/>
          <p:nvPr/>
        </p:nvGrpSpPr>
        <p:grpSpPr>
          <a:xfrm>
            <a:off x="5234548" y="1008526"/>
            <a:ext cx="3126434" cy="3126434"/>
            <a:chOff x="5234548" y="1311613"/>
            <a:chExt cx="3126434" cy="3126434"/>
          </a:xfrm>
        </p:grpSpPr>
        <p:grpSp>
          <p:nvGrpSpPr>
            <p:cNvPr id="626" name="Google Shape;626;p45"/>
            <p:cNvGrpSpPr/>
            <p:nvPr/>
          </p:nvGrpSpPr>
          <p:grpSpPr>
            <a:xfrm>
              <a:off x="5234548" y="1311613"/>
              <a:ext cx="3126434" cy="3126434"/>
              <a:chOff x="5312925" y="1317100"/>
              <a:chExt cx="2971048" cy="2971048"/>
            </a:xfrm>
          </p:grpSpPr>
          <p:sp>
            <p:nvSpPr>
              <p:cNvPr id="627" name="Google Shape;627;p45"/>
              <p:cNvSpPr/>
              <p:nvPr/>
            </p:nvSpPr>
            <p:spPr>
              <a:xfrm>
                <a:off x="5399063" y="1408767"/>
                <a:ext cx="2798246" cy="2788087"/>
              </a:xfrm>
              <a:custGeom>
                <a:avLst/>
                <a:gdLst/>
                <a:ahLst/>
                <a:cxnLst/>
                <a:rect l="l" t="t" r="r" b="b"/>
                <a:pathLst>
                  <a:path w="59219" h="59004" extrusionOk="0">
                    <a:moveTo>
                      <a:pt x="29609" y="0"/>
                    </a:moveTo>
                    <a:cubicBezTo>
                      <a:pt x="29327" y="0"/>
                      <a:pt x="29045" y="106"/>
                      <a:pt x="28832" y="319"/>
                    </a:cubicBezTo>
                    <a:lnTo>
                      <a:pt x="426" y="28725"/>
                    </a:lnTo>
                    <a:cubicBezTo>
                      <a:pt x="0" y="29151"/>
                      <a:pt x="0" y="29844"/>
                      <a:pt x="426" y="30271"/>
                    </a:cubicBezTo>
                    <a:lnTo>
                      <a:pt x="28832" y="58676"/>
                    </a:lnTo>
                    <a:cubicBezTo>
                      <a:pt x="29045" y="58894"/>
                      <a:pt x="29327" y="59003"/>
                      <a:pt x="29609" y="59003"/>
                    </a:cubicBezTo>
                    <a:cubicBezTo>
                      <a:pt x="29892" y="59003"/>
                      <a:pt x="30174" y="58894"/>
                      <a:pt x="30387" y="58676"/>
                    </a:cubicBezTo>
                    <a:lnTo>
                      <a:pt x="58793" y="30271"/>
                    </a:lnTo>
                    <a:cubicBezTo>
                      <a:pt x="59219" y="29844"/>
                      <a:pt x="59219" y="29151"/>
                      <a:pt x="58793" y="28725"/>
                    </a:cubicBezTo>
                    <a:lnTo>
                      <a:pt x="30387" y="319"/>
                    </a:lnTo>
                    <a:cubicBezTo>
                      <a:pt x="30174" y="106"/>
                      <a:pt x="29892" y="0"/>
                      <a:pt x="29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5"/>
              <p:cNvSpPr/>
              <p:nvPr/>
            </p:nvSpPr>
            <p:spPr>
              <a:xfrm>
                <a:off x="5355498" y="1360146"/>
                <a:ext cx="2885379" cy="2884907"/>
              </a:xfrm>
              <a:custGeom>
                <a:avLst/>
                <a:gdLst/>
                <a:ahLst/>
                <a:cxnLst/>
                <a:rect l="l" t="t" r="r" b="b"/>
                <a:pathLst>
                  <a:path w="61063" h="61053" extrusionOk="0">
                    <a:moveTo>
                      <a:pt x="30536" y="407"/>
                    </a:moveTo>
                    <a:cubicBezTo>
                      <a:pt x="30883" y="407"/>
                      <a:pt x="31200" y="546"/>
                      <a:pt x="31448" y="793"/>
                    </a:cubicBezTo>
                    <a:lnTo>
                      <a:pt x="60270" y="29605"/>
                    </a:lnTo>
                    <a:cubicBezTo>
                      <a:pt x="60517" y="29853"/>
                      <a:pt x="60646" y="30180"/>
                      <a:pt x="60646" y="30527"/>
                    </a:cubicBezTo>
                    <a:cubicBezTo>
                      <a:pt x="60646" y="30873"/>
                      <a:pt x="60517" y="31201"/>
                      <a:pt x="60270" y="31448"/>
                    </a:cubicBezTo>
                    <a:lnTo>
                      <a:pt x="31448" y="60260"/>
                    </a:lnTo>
                    <a:cubicBezTo>
                      <a:pt x="31200" y="60508"/>
                      <a:pt x="30883" y="60647"/>
                      <a:pt x="30536" y="60647"/>
                    </a:cubicBezTo>
                    <a:cubicBezTo>
                      <a:pt x="30180" y="60647"/>
                      <a:pt x="29862" y="60508"/>
                      <a:pt x="29615" y="60260"/>
                    </a:cubicBezTo>
                    <a:lnTo>
                      <a:pt x="793" y="31448"/>
                    </a:lnTo>
                    <a:cubicBezTo>
                      <a:pt x="546" y="31201"/>
                      <a:pt x="416" y="30873"/>
                      <a:pt x="416" y="30527"/>
                    </a:cubicBezTo>
                    <a:cubicBezTo>
                      <a:pt x="416" y="30180"/>
                      <a:pt x="546" y="29853"/>
                      <a:pt x="793" y="29605"/>
                    </a:cubicBezTo>
                    <a:lnTo>
                      <a:pt x="29615" y="793"/>
                    </a:lnTo>
                    <a:cubicBezTo>
                      <a:pt x="29862" y="546"/>
                      <a:pt x="30180" y="407"/>
                      <a:pt x="30536" y="407"/>
                    </a:cubicBezTo>
                    <a:close/>
                    <a:moveTo>
                      <a:pt x="30536" y="1"/>
                    </a:moveTo>
                    <a:cubicBezTo>
                      <a:pt x="30071" y="1"/>
                      <a:pt x="29644" y="179"/>
                      <a:pt x="29318" y="496"/>
                    </a:cubicBezTo>
                    <a:lnTo>
                      <a:pt x="506" y="29318"/>
                    </a:lnTo>
                    <a:cubicBezTo>
                      <a:pt x="179" y="29645"/>
                      <a:pt x="0" y="30071"/>
                      <a:pt x="0" y="30527"/>
                    </a:cubicBezTo>
                    <a:cubicBezTo>
                      <a:pt x="0" y="30983"/>
                      <a:pt x="179" y="31419"/>
                      <a:pt x="506" y="31736"/>
                    </a:cubicBezTo>
                    <a:lnTo>
                      <a:pt x="29318" y="60557"/>
                    </a:lnTo>
                    <a:cubicBezTo>
                      <a:pt x="29644" y="60874"/>
                      <a:pt x="30071" y="61053"/>
                      <a:pt x="30536" y="61053"/>
                    </a:cubicBezTo>
                    <a:cubicBezTo>
                      <a:pt x="30992" y="61053"/>
                      <a:pt x="31418" y="60874"/>
                      <a:pt x="31745" y="60557"/>
                    </a:cubicBezTo>
                    <a:lnTo>
                      <a:pt x="60557" y="31736"/>
                    </a:lnTo>
                    <a:cubicBezTo>
                      <a:pt x="60884" y="31419"/>
                      <a:pt x="61063" y="30983"/>
                      <a:pt x="61063" y="30527"/>
                    </a:cubicBezTo>
                    <a:cubicBezTo>
                      <a:pt x="61063" y="30071"/>
                      <a:pt x="60884" y="29645"/>
                      <a:pt x="60557" y="29318"/>
                    </a:cubicBezTo>
                    <a:lnTo>
                      <a:pt x="31745" y="496"/>
                    </a:lnTo>
                    <a:cubicBezTo>
                      <a:pt x="31418" y="179"/>
                      <a:pt x="30992" y="1"/>
                      <a:pt x="30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5"/>
              <p:cNvSpPr/>
              <p:nvPr/>
            </p:nvSpPr>
            <p:spPr>
              <a:xfrm>
                <a:off x="5312925" y="1317100"/>
                <a:ext cx="2971048" cy="2971048"/>
              </a:xfrm>
              <a:custGeom>
                <a:avLst/>
                <a:gdLst/>
                <a:ahLst/>
                <a:cxnLst/>
                <a:rect l="l" t="t" r="r" b="b"/>
                <a:pathLst>
                  <a:path w="62876" h="62876" extrusionOk="0">
                    <a:moveTo>
                      <a:pt x="31437" y="308"/>
                    </a:moveTo>
                    <a:cubicBezTo>
                      <a:pt x="31923" y="308"/>
                      <a:pt x="32408" y="496"/>
                      <a:pt x="32775" y="872"/>
                    </a:cubicBezTo>
                    <a:lnTo>
                      <a:pt x="62003" y="30091"/>
                    </a:lnTo>
                    <a:cubicBezTo>
                      <a:pt x="62360" y="30447"/>
                      <a:pt x="62558" y="30932"/>
                      <a:pt x="62558" y="31438"/>
                    </a:cubicBezTo>
                    <a:cubicBezTo>
                      <a:pt x="62558" y="31943"/>
                      <a:pt x="62360" y="32429"/>
                      <a:pt x="62003" y="32786"/>
                    </a:cubicBezTo>
                    <a:lnTo>
                      <a:pt x="32775" y="62014"/>
                    </a:lnTo>
                    <a:cubicBezTo>
                      <a:pt x="32418" y="62370"/>
                      <a:pt x="31943" y="62568"/>
                      <a:pt x="31437" y="62568"/>
                    </a:cubicBezTo>
                    <a:cubicBezTo>
                      <a:pt x="30922" y="62568"/>
                      <a:pt x="30446" y="62370"/>
                      <a:pt x="30090" y="62014"/>
                    </a:cubicBezTo>
                    <a:lnTo>
                      <a:pt x="862" y="32786"/>
                    </a:lnTo>
                    <a:cubicBezTo>
                      <a:pt x="505" y="32429"/>
                      <a:pt x="307" y="31943"/>
                      <a:pt x="307" y="31438"/>
                    </a:cubicBezTo>
                    <a:cubicBezTo>
                      <a:pt x="307" y="30932"/>
                      <a:pt x="505" y="30447"/>
                      <a:pt x="862" y="30091"/>
                    </a:cubicBezTo>
                    <a:lnTo>
                      <a:pt x="30090" y="872"/>
                    </a:lnTo>
                    <a:cubicBezTo>
                      <a:pt x="30457" y="496"/>
                      <a:pt x="30942" y="308"/>
                      <a:pt x="31437" y="308"/>
                    </a:cubicBezTo>
                    <a:close/>
                    <a:moveTo>
                      <a:pt x="31437" y="0"/>
                    </a:moveTo>
                    <a:cubicBezTo>
                      <a:pt x="30843" y="0"/>
                      <a:pt x="30288" y="229"/>
                      <a:pt x="29872" y="654"/>
                    </a:cubicBezTo>
                    <a:lnTo>
                      <a:pt x="644" y="29873"/>
                    </a:lnTo>
                    <a:cubicBezTo>
                      <a:pt x="228" y="30289"/>
                      <a:pt x="0" y="30844"/>
                      <a:pt x="0" y="31438"/>
                    </a:cubicBezTo>
                    <a:cubicBezTo>
                      <a:pt x="0" y="32033"/>
                      <a:pt x="228" y="32587"/>
                      <a:pt x="644" y="33004"/>
                    </a:cubicBezTo>
                    <a:lnTo>
                      <a:pt x="29872" y="62232"/>
                    </a:lnTo>
                    <a:cubicBezTo>
                      <a:pt x="30288" y="62648"/>
                      <a:pt x="30843" y="62875"/>
                      <a:pt x="31437" y="62875"/>
                    </a:cubicBezTo>
                    <a:cubicBezTo>
                      <a:pt x="32022" y="62875"/>
                      <a:pt x="32577" y="62648"/>
                      <a:pt x="33003" y="62232"/>
                    </a:cubicBezTo>
                    <a:lnTo>
                      <a:pt x="62221" y="33004"/>
                    </a:lnTo>
                    <a:cubicBezTo>
                      <a:pt x="62637" y="32587"/>
                      <a:pt x="62875" y="32033"/>
                      <a:pt x="62875" y="31438"/>
                    </a:cubicBezTo>
                    <a:cubicBezTo>
                      <a:pt x="62875" y="30844"/>
                      <a:pt x="62637" y="30289"/>
                      <a:pt x="62221" y="29873"/>
                    </a:cubicBezTo>
                    <a:lnTo>
                      <a:pt x="33003" y="654"/>
                    </a:lnTo>
                    <a:cubicBezTo>
                      <a:pt x="32577" y="229"/>
                      <a:pt x="32022" y="0"/>
                      <a:pt x="314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45"/>
            <p:cNvGrpSpPr/>
            <p:nvPr/>
          </p:nvGrpSpPr>
          <p:grpSpPr>
            <a:xfrm rot="668357">
              <a:off x="5477645" y="2060693"/>
              <a:ext cx="2640219" cy="1690248"/>
              <a:chOff x="5345170" y="1684346"/>
              <a:chExt cx="797119" cy="510310"/>
            </a:xfrm>
          </p:grpSpPr>
          <p:sp>
            <p:nvSpPr>
              <p:cNvPr id="631" name="Google Shape;631;p45"/>
              <p:cNvSpPr/>
              <p:nvPr/>
            </p:nvSpPr>
            <p:spPr>
              <a:xfrm>
                <a:off x="5489270" y="1805909"/>
                <a:ext cx="232953" cy="231391"/>
              </a:xfrm>
              <a:custGeom>
                <a:avLst/>
                <a:gdLst/>
                <a:ahLst/>
                <a:cxnLst/>
                <a:rect l="l" t="t" r="r" b="b"/>
                <a:pathLst>
                  <a:path w="11484" h="11407" extrusionOk="0">
                    <a:moveTo>
                      <a:pt x="5750" y="2260"/>
                    </a:moveTo>
                    <a:cubicBezTo>
                      <a:pt x="5762" y="2260"/>
                      <a:pt x="5774" y="2260"/>
                      <a:pt x="5787" y="2260"/>
                    </a:cubicBezTo>
                    <a:cubicBezTo>
                      <a:pt x="7679" y="2280"/>
                      <a:pt x="9205" y="3836"/>
                      <a:pt x="9185" y="5738"/>
                    </a:cubicBezTo>
                    <a:cubicBezTo>
                      <a:pt x="9166" y="7628"/>
                      <a:pt x="7629" y="9147"/>
                      <a:pt x="5744" y="9147"/>
                    </a:cubicBezTo>
                    <a:cubicBezTo>
                      <a:pt x="5732" y="9147"/>
                      <a:pt x="5719" y="9147"/>
                      <a:pt x="5707" y="9147"/>
                    </a:cubicBezTo>
                    <a:cubicBezTo>
                      <a:pt x="3805" y="9127"/>
                      <a:pt x="2279" y="7561"/>
                      <a:pt x="2299" y="5659"/>
                    </a:cubicBezTo>
                    <a:cubicBezTo>
                      <a:pt x="2319" y="3779"/>
                      <a:pt x="3864" y="2260"/>
                      <a:pt x="5750" y="2260"/>
                    </a:cubicBezTo>
                    <a:close/>
                    <a:moveTo>
                      <a:pt x="5733" y="1"/>
                    </a:moveTo>
                    <a:cubicBezTo>
                      <a:pt x="2616" y="1"/>
                      <a:pt x="70" y="2513"/>
                      <a:pt x="40" y="5639"/>
                    </a:cubicBezTo>
                    <a:cubicBezTo>
                      <a:pt x="0" y="8790"/>
                      <a:pt x="2527" y="11376"/>
                      <a:pt x="5678" y="11406"/>
                    </a:cubicBezTo>
                    <a:cubicBezTo>
                      <a:pt x="5702" y="11406"/>
                      <a:pt x="5727" y="11406"/>
                      <a:pt x="5751" y="11406"/>
                    </a:cubicBezTo>
                    <a:cubicBezTo>
                      <a:pt x="8869" y="11406"/>
                      <a:pt x="11414" y="8894"/>
                      <a:pt x="11444" y="5768"/>
                    </a:cubicBezTo>
                    <a:cubicBezTo>
                      <a:pt x="11484" y="2617"/>
                      <a:pt x="8957" y="32"/>
                      <a:pt x="5806" y="1"/>
                    </a:cubicBezTo>
                    <a:cubicBezTo>
                      <a:pt x="5782" y="1"/>
                      <a:pt x="5758" y="1"/>
                      <a:pt x="5733" y="1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5"/>
              <p:cNvSpPr/>
              <p:nvPr/>
            </p:nvSpPr>
            <p:spPr>
              <a:xfrm>
                <a:off x="5535498" y="1851752"/>
                <a:ext cx="140514" cy="139703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6887" extrusionOk="0">
                    <a:moveTo>
                      <a:pt x="3451" y="962"/>
                    </a:moveTo>
                    <a:cubicBezTo>
                      <a:pt x="3463" y="962"/>
                      <a:pt x="3476" y="962"/>
                      <a:pt x="3488" y="962"/>
                    </a:cubicBezTo>
                    <a:cubicBezTo>
                      <a:pt x="4865" y="971"/>
                      <a:pt x="5965" y="2101"/>
                      <a:pt x="5945" y="3468"/>
                    </a:cubicBezTo>
                    <a:cubicBezTo>
                      <a:pt x="5935" y="4833"/>
                      <a:pt x="4826" y="5926"/>
                      <a:pt x="3475" y="5926"/>
                    </a:cubicBezTo>
                    <a:cubicBezTo>
                      <a:pt x="3463" y="5926"/>
                      <a:pt x="3451" y="5925"/>
                      <a:pt x="3439" y="5925"/>
                    </a:cubicBezTo>
                    <a:cubicBezTo>
                      <a:pt x="2061" y="5905"/>
                      <a:pt x="962" y="4786"/>
                      <a:pt x="981" y="3419"/>
                    </a:cubicBezTo>
                    <a:cubicBezTo>
                      <a:pt x="1001" y="2054"/>
                      <a:pt x="2101" y="962"/>
                      <a:pt x="3451" y="962"/>
                    </a:cubicBezTo>
                    <a:close/>
                    <a:moveTo>
                      <a:pt x="3471" y="0"/>
                    </a:moveTo>
                    <a:cubicBezTo>
                      <a:pt x="1585" y="0"/>
                      <a:pt x="40" y="1519"/>
                      <a:pt x="20" y="3399"/>
                    </a:cubicBezTo>
                    <a:cubicBezTo>
                      <a:pt x="0" y="5301"/>
                      <a:pt x="1526" y="6867"/>
                      <a:pt x="3428" y="6887"/>
                    </a:cubicBezTo>
                    <a:cubicBezTo>
                      <a:pt x="3440" y="6887"/>
                      <a:pt x="3453" y="6887"/>
                      <a:pt x="3465" y="6887"/>
                    </a:cubicBezTo>
                    <a:cubicBezTo>
                      <a:pt x="5350" y="6887"/>
                      <a:pt x="6887" y="5368"/>
                      <a:pt x="6906" y="3478"/>
                    </a:cubicBezTo>
                    <a:cubicBezTo>
                      <a:pt x="6926" y="1576"/>
                      <a:pt x="5400" y="20"/>
                      <a:pt x="3508" y="0"/>
                    </a:cubicBezTo>
                    <a:cubicBezTo>
                      <a:pt x="3495" y="0"/>
                      <a:pt x="3483" y="0"/>
                      <a:pt x="3471" y="0"/>
                    </a:cubicBez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5"/>
              <p:cNvSpPr/>
              <p:nvPr/>
            </p:nvSpPr>
            <p:spPr>
              <a:xfrm>
                <a:off x="5596980" y="1859379"/>
                <a:ext cx="17121" cy="19717"/>
              </a:xfrm>
              <a:custGeom>
                <a:avLst/>
                <a:gdLst/>
                <a:ahLst/>
                <a:cxnLst/>
                <a:rect l="l" t="t" r="r" b="b"/>
                <a:pathLst>
                  <a:path w="844" h="972" extrusionOk="0">
                    <a:moveTo>
                      <a:pt x="11" y="1"/>
                    </a:moveTo>
                    <a:lnTo>
                      <a:pt x="1" y="962"/>
                    </a:lnTo>
                    <a:lnTo>
                      <a:pt x="833" y="972"/>
                    </a:lnTo>
                    <a:lnTo>
                      <a:pt x="844" y="1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5"/>
              <p:cNvSpPr/>
              <p:nvPr/>
            </p:nvSpPr>
            <p:spPr>
              <a:xfrm>
                <a:off x="5630165" y="1872056"/>
                <a:ext cx="25742" cy="25742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269" extrusionOk="0">
                    <a:moveTo>
                      <a:pt x="683" y="0"/>
                    </a:moveTo>
                    <a:lnTo>
                      <a:pt x="0" y="674"/>
                    </a:lnTo>
                    <a:lnTo>
                      <a:pt x="584" y="1269"/>
                    </a:lnTo>
                    <a:lnTo>
                      <a:pt x="1268" y="595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5"/>
              <p:cNvSpPr/>
              <p:nvPr/>
            </p:nvSpPr>
            <p:spPr>
              <a:xfrm>
                <a:off x="5648644" y="1913862"/>
                <a:ext cx="19717" cy="173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53" extrusionOk="0">
                    <a:moveTo>
                      <a:pt x="10" y="0"/>
                    </a:moveTo>
                    <a:lnTo>
                      <a:pt x="1" y="833"/>
                    </a:lnTo>
                    <a:lnTo>
                      <a:pt x="961" y="852"/>
                    </a:lnTo>
                    <a:lnTo>
                      <a:pt x="97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5"/>
              <p:cNvSpPr/>
              <p:nvPr/>
            </p:nvSpPr>
            <p:spPr>
              <a:xfrm>
                <a:off x="5629942" y="1947209"/>
                <a:ext cx="25762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70" extrusionOk="0">
                    <a:moveTo>
                      <a:pt x="606" y="1"/>
                    </a:moveTo>
                    <a:lnTo>
                      <a:pt x="1" y="576"/>
                    </a:lnTo>
                    <a:lnTo>
                      <a:pt x="675" y="1269"/>
                    </a:lnTo>
                    <a:lnTo>
                      <a:pt x="1269" y="684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5"/>
              <p:cNvSpPr/>
              <p:nvPr/>
            </p:nvSpPr>
            <p:spPr>
              <a:xfrm>
                <a:off x="5596797" y="1965708"/>
                <a:ext cx="17100" cy="19514"/>
              </a:xfrm>
              <a:custGeom>
                <a:avLst/>
                <a:gdLst/>
                <a:ahLst/>
                <a:cxnLst/>
                <a:rect l="l" t="t" r="r" b="b"/>
                <a:pathLst>
                  <a:path w="843" h="962" extrusionOk="0">
                    <a:moveTo>
                      <a:pt x="10" y="0"/>
                    </a:moveTo>
                    <a:lnTo>
                      <a:pt x="0" y="952"/>
                    </a:lnTo>
                    <a:lnTo>
                      <a:pt x="833" y="961"/>
                    </a:lnTo>
                    <a:lnTo>
                      <a:pt x="84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5"/>
              <p:cNvSpPr/>
              <p:nvPr/>
            </p:nvSpPr>
            <p:spPr>
              <a:xfrm>
                <a:off x="5554991" y="1947006"/>
                <a:ext cx="25742" cy="25742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269" extrusionOk="0">
                    <a:moveTo>
                      <a:pt x="684" y="1"/>
                    </a:moveTo>
                    <a:lnTo>
                      <a:pt x="1" y="665"/>
                    </a:lnTo>
                    <a:lnTo>
                      <a:pt x="585" y="1269"/>
                    </a:lnTo>
                    <a:lnTo>
                      <a:pt x="1269" y="595"/>
                    </a:lnTo>
                    <a:lnTo>
                      <a:pt x="684" y="1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5"/>
              <p:cNvSpPr/>
              <p:nvPr/>
            </p:nvSpPr>
            <p:spPr>
              <a:xfrm>
                <a:off x="5542536" y="1913639"/>
                <a:ext cx="19717" cy="171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44" extrusionOk="0">
                    <a:moveTo>
                      <a:pt x="10" y="1"/>
                    </a:moveTo>
                    <a:lnTo>
                      <a:pt x="0" y="833"/>
                    </a:lnTo>
                    <a:lnTo>
                      <a:pt x="961" y="844"/>
                    </a:lnTo>
                    <a:lnTo>
                      <a:pt x="971" y="1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5"/>
              <p:cNvSpPr/>
              <p:nvPr/>
            </p:nvSpPr>
            <p:spPr>
              <a:xfrm>
                <a:off x="5555194" y="1871853"/>
                <a:ext cx="25742" cy="25742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269" extrusionOk="0">
                    <a:moveTo>
                      <a:pt x="595" y="0"/>
                    </a:moveTo>
                    <a:lnTo>
                      <a:pt x="0" y="585"/>
                    </a:lnTo>
                    <a:lnTo>
                      <a:pt x="664" y="1268"/>
                    </a:lnTo>
                    <a:lnTo>
                      <a:pt x="1268" y="68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45"/>
              <p:cNvSpPr/>
              <p:nvPr/>
            </p:nvSpPr>
            <p:spPr>
              <a:xfrm>
                <a:off x="5768017" y="1808952"/>
                <a:ext cx="232953" cy="231553"/>
              </a:xfrm>
              <a:custGeom>
                <a:avLst/>
                <a:gdLst/>
                <a:ahLst/>
                <a:cxnLst/>
                <a:rect l="l" t="t" r="r" b="b"/>
                <a:pathLst>
                  <a:path w="11484" h="11415" extrusionOk="0">
                    <a:moveTo>
                      <a:pt x="5750" y="2269"/>
                    </a:moveTo>
                    <a:cubicBezTo>
                      <a:pt x="5762" y="2269"/>
                      <a:pt x="5775" y="2269"/>
                      <a:pt x="5787" y="2269"/>
                    </a:cubicBezTo>
                    <a:cubicBezTo>
                      <a:pt x="7679" y="2289"/>
                      <a:pt x="9205" y="3845"/>
                      <a:pt x="9185" y="5747"/>
                    </a:cubicBezTo>
                    <a:cubicBezTo>
                      <a:pt x="9165" y="7631"/>
                      <a:pt x="7640" y="9145"/>
                      <a:pt x="5763" y="9145"/>
                    </a:cubicBezTo>
                    <a:cubicBezTo>
                      <a:pt x="5745" y="9145"/>
                      <a:pt x="5726" y="9145"/>
                      <a:pt x="5708" y="9145"/>
                    </a:cubicBezTo>
                    <a:cubicBezTo>
                      <a:pt x="3805" y="9125"/>
                      <a:pt x="2280" y="7570"/>
                      <a:pt x="2299" y="5668"/>
                    </a:cubicBezTo>
                    <a:cubicBezTo>
                      <a:pt x="2329" y="3778"/>
                      <a:pt x="3865" y="2269"/>
                      <a:pt x="5750" y="2269"/>
                    </a:cubicBezTo>
                    <a:close/>
                    <a:moveTo>
                      <a:pt x="5751" y="0"/>
                    </a:moveTo>
                    <a:cubicBezTo>
                      <a:pt x="2626" y="0"/>
                      <a:pt x="80" y="2516"/>
                      <a:pt x="41" y="5648"/>
                    </a:cubicBezTo>
                    <a:cubicBezTo>
                      <a:pt x="1" y="8799"/>
                      <a:pt x="2527" y="11375"/>
                      <a:pt x="5678" y="11414"/>
                    </a:cubicBezTo>
                    <a:cubicBezTo>
                      <a:pt x="5696" y="11414"/>
                      <a:pt x="5714" y="11414"/>
                      <a:pt x="5732" y="11414"/>
                    </a:cubicBezTo>
                    <a:cubicBezTo>
                      <a:pt x="8858" y="11414"/>
                      <a:pt x="11415" y="8909"/>
                      <a:pt x="11444" y="5776"/>
                    </a:cubicBezTo>
                    <a:cubicBezTo>
                      <a:pt x="11484" y="2626"/>
                      <a:pt x="8958" y="40"/>
                      <a:pt x="5807" y="0"/>
                    </a:cubicBezTo>
                    <a:cubicBezTo>
                      <a:pt x="5788" y="0"/>
                      <a:pt x="5770" y="0"/>
                      <a:pt x="5751" y="0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45"/>
              <p:cNvSpPr/>
              <p:nvPr/>
            </p:nvSpPr>
            <p:spPr>
              <a:xfrm>
                <a:off x="5814245" y="1854957"/>
                <a:ext cx="140494" cy="13952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78" extrusionOk="0">
                    <a:moveTo>
                      <a:pt x="3480" y="952"/>
                    </a:moveTo>
                    <a:cubicBezTo>
                      <a:pt x="3486" y="952"/>
                      <a:pt x="3492" y="952"/>
                      <a:pt x="3498" y="952"/>
                    </a:cubicBezTo>
                    <a:cubicBezTo>
                      <a:pt x="4865" y="972"/>
                      <a:pt x="5965" y="2101"/>
                      <a:pt x="5945" y="3469"/>
                    </a:cubicBezTo>
                    <a:cubicBezTo>
                      <a:pt x="5935" y="4830"/>
                      <a:pt x="4816" y="5926"/>
                      <a:pt x="3457" y="5926"/>
                    </a:cubicBezTo>
                    <a:cubicBezTo>
                      <a:pt x="3451" y="5926"/>
                      <a:pt x="3445" y="5926"/>
                      <a:pt x="3438" y="5926"/>
                    </a:cubicBezTo>
                    <a:cubicBezTo>
                      <a:pt x="2061" y="5906"/>
                      <a:pt x="972" y="4787"/>
                      <a:pt x="981" y="3409"/>
                    </a:cubicBezTo>
                    <a:cubicBezTo>
                      <a:pt x="1001" y="2048"/>
                      <a:pt x="2111" y="952"/>
                      <a:pt x="3480" y="952"/>
                    </a:cubicBezTo>
                    <a:close/>
                    <a:moveTo>
                      <a:pt x="3471" y="1"/>
                    </a:moveTo>
                    <a:cubicBezTo>
                      <a:pt x="1586" y="1"/>
                      <a:pt x="50" y="1510"/>
                      <a:pt x="20" y="3400"/>
                    </a:cubicBezTo>
                    <a:cubicBezTo>
                      <a:pt x="1" y="5302"/>
                      <a:pt x="1526" y="6857"/>
                      <a:pt x="3429" y="6877"/>
                    </a:cubicBezTo>
                    <a:cubicBezTo>
                      <a:pt x="3447" y="6877"/>
                      <a:pt x="3466" y="6877"/>
                      <a:pt x="3484" y="6877"/>
                    </a:cubicBezTo>
                    <a:cubicBezTo>
                      <a:pt x="5361" y="6877"/>
                      <a:pt x="6886" y="5363"/>
                      <a:pt x="6906" y="3479"/>
                    </a:cubicBezTo>
                    <a:cubicBezTo>
                      <a:pt x="6926" y="1577"/>
                      <a:pt x="5400" y="21"/>
                      <a:pt x="3508" y="1"/>
                    </a:cubicBezTo>
                    <a:cubicBezTo>
                      <a:pt x="3496" y="1"/>
                      <a:pt x="3483" y="1"/>
                      <a:pt x="3471" y="1"/>
                    </a:cubicBez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45"/>
              <p:cNvSpPr/>
              <p:nvPr/>
            </p:nvSpPr>
            <p:spPr>
              <a:xfrm>
                <a:off x="5875747" y="1862604"/>
                <a:ext cx="17100" cy="19717"/>
              </a:xfrm>
              <a:custGeom>
                <a:avLst/>
                <a:gdLst/>
                <a:ahLst/>
                <a:cxnLst/>
                <a:rect l="l" t="t" r="r" b="b"/>
                <a:pathLst>
                  <a:path w="843" h="972" extrusionOk="0">
                    <a:moveTo>
                      <a:pt x="10" y="0"/>
                    </a:moveTo>
                    <a:lnTo>
                      <a:pt x="0" y="962"/>
                    </a:lnTo>
                    <a:lnTo>
                      <a:pt x="833" y="971"/>
                    </a:lnTo>
                    <a:lnTo>
                      <a:pt x="842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45"/>
              <p:cNvSpPr/>
              <p:nvPr/>
            </p:nvSpPr>
            <p:spPr>
              <a:xfrm>
                <a:off x="5908892" y="1875261"/>
                <a:ext cx="25762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70" extrusionOk="0">
                    <a:moveTo>
                      <a:pt x="685" y="1"/>
                    </a:moveTo>
                    <a:lnTo>
                      <a:pt x="1" y="664"/>
                    </a:lnTo>
                    <a:lnTo>
                      <a:pt x="586" y="1269"/>
                    </a:lnTo>
                    <a:lnTo>
                      <a:pt x="1269" y="595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5"/>
              <p:cNvSpPr/>
              <p:nvPr/>
            </p:nvSpPr>
            <p:spPr>
              <a:xfrm>
                <a:off x="5927391" y="1917067"/>
                <a:ext cx="19717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43" extrusionOk="0">
                    <a:moveTo>
                      <a:pt x="11" y="1"/>
                    </a:moveTo>
                    <a:lnTo>
                      <a:pt x="0" y="833"/>
                    </a:lnTo>
                    <a:lnTo>
                      <a:pt x="962" y="843"/>
                    </a:lnTo>
                    <a:lnTo>
                      <a:pt x="971" y="1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5"/>
              <p:cNvSpPr/>
              <p:nvPr/>
            </p:nvSpPr>
            <p:spPr>
              <a:xfrm>
                <a:off x="5908892" y="1950232"/>
                <a:ext cx="25559" cy="25742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269" extrusionOk="0">
                    <a:moveTo>
                      <a:pt x="595" y="0"/>
                    </a:moveTo>
                    <a:lnTo>
                      <a:pt x="1" y="585"/>
                    </a:lnTo>
                    <a:lnTo>
                      <a:pt x="665" y="1268"/>
                    </a:lnTo>
                    <a:lnTo>
                      <a:pt x="1260" y="68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5"/>
              <p:cNvSpPr/>
              <p:nvPr/>
            </p:nvSpPr>
            <p:spPr>
              <a:xfrm>
                <a:off x="5875544" y="1968711"/>
                <a:ext cx="17100" cy="19717"/>
              </a:xfrm>
              <a:custGeom>
                <a:avLst/>
                <a:gdLst/>
                <a:ahLst/>
                <a:cxnLst/>
                <a:rect l="l" t="t" r="r" b="b"/>
                <a:pathLst>
                  <a:path w="843" h="972" extrusionOk="0">
                    <a:moveTo>
                      <a:pt x="10" y="1"/>
                    </a:moveTo>
                    <a:lnTo>
                      <a:pt x="0" y="962"/>
                    </a:lnTo>
                    <a:lnTo>
                      <a:pt x="832" y="972"/>
                    </a:lnTo>
                    <a:lnTo>
                      <a:pt x="843" y="1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5"/>
              <p:cNvSpPr/>
              <p:nvPr/>
            </p:nvSpPr>
            <p:spPr>
              <a:xfrm>
                <a:off x="5833738" y="1950029"/>
                <a:ext cx="25742" cy="25742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269" extrusionOk="0">
                    <a:moveTo>
                      <a:pt x="684" y="1"/>
                    </a:moveTo>
                    <a:lnTo>
                      <a:pt x="0" y="674"/>
                    </a:lnTo>
                    <a:lnTo>
                      <a:pt x="585" y="1269"/>
                    </a:lnTo>
                    <a:lnTo>
                      <a:pt x="1269" y="605"/>
                    </a:lnTo>
                    <a:lnTo>
                      <a:pt x="684" y="1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5"/>
              <p:cNvSpPr/>
              <p:nvPr/>
            </p:nvSpPr>
            <p:spPr>
              <a:xfrm>
                <a:off x="5821284" y="1916864"/>
                <a:ext cx="19717" cy="17121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44" extrusionOk="0">
                    <a:moveTo>
                      <a:pt x="10" y="1"/>
                    </a:moveTo>
                    <a:lnTo>
                      <a:pt x="0" y="833"/>
                    </a:lnTo>
                    <a:lnTo>
                      <a:pt x="962" y="843"/>
                    </a:lnTo>
                    <a:lnTo>
                      <a:pt x="971" y="1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5"/>
              <p:cNvSpPr/>
              <p:nvPr/>
            </p:nvSpPr>
            <p:spPr>
              <a:xfrm>
                <a:off x="5833941" y="1875058"/>
                <a:ext cx="25742" cy="25742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269" extrusionOk="0">
                    <a:moveTo>
                      <a:pt x="595" y="1"/>
                    </a:moveTo>
                    <a:lnTo>
                      <a:pt x="1" y="586"/>
                    </a:lnTo>
                    <a:lnTo>
                      <a:pt x="674" y="1269"/>
                    </a:lnTo>
                    <a:lnTo>
                      <a:pt x="1269" y="685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5"/>
              <p:cNvSpPr/>
              <p:nvPr/>
            </p:nvSpPr>
            <p:spPr>
              <a:xfrm>
                <a:off x="5345170" y="1684346"/>
                <a:ext cx="797119" cy="510310"/>
              </a:xfrm>
              <a:custGeom>
                <a:avLst/>
                <a:gdLst/>
                <a:ahLst/>
                <a:cxnLst/>
                <a:rect l="l" t="t" r="r" b="b"/>
                <a:pathLst>
                  <a:path w="39296" h="25157" extrusionOk="0">
                    <a:moveTo>
                      <a:pt x="16904" y="10473"/>
                    </a:moveTo>
                    <a:lnTo>
                      <a:pt x="22313" y="10532"/>
                    </a:lnTo>
                    <a:cubicBezTo>
                      <a:pt x="22481" y="10542"/>
                      <a:pt x="22620" y="10681"/>
                      <a:pt x="22620" y="10860"/>
                    </a:cubicBezTo>
                    <a:lnTo>
                      <a:pt x="22591" y="13257"/>
                    </a:lnTo>
                    <a:cubicBezTo>
                      <a:pt x="22591" y="13436"/>
                      <a:pt x="22452" y="13574"/>
                      <a:pt x="22274" y="13574"/>
                    </a:cubicBezTo>
                    <a:lnTo>
                      <a:pt x="16873" y="13505"/>
                    </a:lnTo>
                    <a:cubicBezTo>
                      <a:pt x="16695" y="13505"/>
                      <a:pt x="16556" y="13366"/>
                      <a:pt x="16556" y="13187"/>
                    </a:cubicBezTo>
                    <a:lnTo>
                      <a:pt x="16587" y="10790"/>
                    </a:lnTo>
                    <a:cubicBezTo>
                      <a:pt x="16587" y="10611"/>
                      <a:pt x="16735" y="10473"/>
                      <a:pt x="16904" y="10473"/>
                    </a:cubicBezTo>
                    <a:close/>
                    <a:moveTo>
                      <a:pt x="12775" y="8649"/>
                    </a:moveTo>
                    <a:cubicBezTo>
                      <a:pt x="12787" y="8649"/>
                      <a:pt x="12799" y="8650"/>
                      <a:pt x="12811" y="8650"/>
                    </a:cubicBezTo>
                    <a:cubicBezTo>
                      <a:pt x="14496" y="8670"/>
                      <a:pt x="15853" y="10057"/>
                      <a:pt x="15834" y="11751"/>
                    </a:cubicBezTo>
                    <a:cubicBezTo>
                      <a:pt x="15823" y="13433"/>
                      <a:pt x="14447" y="14783"/>
                      <a:pt x="12779" y="14783"/>
                    </a:cubicBezTo>
                    <a:cubicBezTo>
                      <a:pt x="12767" y="14783"/>
                      <a:pt x="12754" y="14783"/>
                      <a:pt x="12742" y="14783"/>
                    </a:cubicBezTo>
                    <a:cubicBezTo>
                      <a:pt x="11048" y="14763"/>
                      <a:pt x="9691" y="13376"/>
                      <a:pt x="9711" y="11681"/>
                    </a:cubicBezTo>
                    <a:cubicBezTo>
                      <a:pt x="9730" y="10000"/>
                      <a:pt x="11097" y="8649"/>
                      <a:pt x="12775" y="8649"/>
                    </a:cubicBezTo>
                    <a:close/>
                    <a:moveTo>
                      <a:pt x="26537" y="8808"/>
                    </a:moveTo>
                    <a:cubicBezTo>
                      <a:pt x="26549" y="8808"/>
                      <a:pt x="26561" y="8808"/>
                      <a:pt x="26574" y="8808"/>
                    </a:cubicBezTo>
                    <a:cubicBezTo>
                      <a:pt x="28267" y="8828"/>
                      <a:pt x="29625" y="10215"/>
                      <a:pt x="29605" y="11910"/>
                    </a:cubicBezTo>
                    <a:cubicBezTo>
                      <a:pt x="29586" y="13591"/>
                      <a:pt x="28218" y="14942"/>
                      <a:pt x="26540" y="14942"/>
                    </a:cubicBezTo>
                    <a:cubicBezTo>
                      <a:pt x="26528" y="14942"/>
                      <a:pt x="26516" y="14942"/>
                      <a:pt x="26504" y="14942"/>
                    </a:cubicBezTo>
                    <a:cubicBezTo>
                      <a:pt x="24810" y="14922"/>
                      <a:pt x="23452" y="13535"/>
                      <a:pt x="23472" y="11840"/>
                    </a:cubicBezTo>
                    <a:cubicBezTo>
                      <a:pt x="23492" y="10158"/>
                      <a:pt x="24859" y="8808"/>
                      <a:pt x="26537" y="8808"/>
                    </a:cubicBezTo>
                    <a:close/>
                    <a:moveTo>
                      <a:pt x="2013" y="0"/>
                    </a:moveTo>
                    <a:cubicBezTo>
                      <a:pt x="1050" y="0"/>
                      <a:pt x="258" y="780"/>
                      <a:pt x="248" y="1744"/>
                    </a:cubicBezTo>
                    <a:lnTo>
                      <a:pt x="10" y="22976"/>
                    </a:lnTo>
                    <a:cubicBezTo>
                      <a:pt x="1" y="23947"/>
                      <a:pt x="783" y="24740"/>
                      <a:pt x="1754" y="24750"/>
                    </a:cubicBezTo>
                    <a:lnTo>
                      <a:pt x="37264" y="25156"/>
                    </a:lnTo>
                    <a:cubicBezTo>
                      <a:pt x="37270" y="25156"/>
                      <a:pt x="37276" y="25156"/>
                      <a:pt x="37283" y="25156"/>
                    </a:cubicBezTo>
                    <a:cubicBezTo>
                      <a:pt x="38245" y="25156"/>
                      <a:pt x="39038" y="24377"/>
                      <a:pt x="39047" y="23412"/>
                    </a:cubicBezTo>
                    <a:lnTo>
                      <a:pt x="39285" y="2190"/>
                    </a:lnTo>
                    <a:cubicBezTo>
                      <a:pt x="39295" y="1219"/>
                      <a:pt x="38512" y="417"/>
                      <a:pt x="37541" y="406"/>
                    </a:cubicBezTo>
                    <a:lnTo>
                      <a:pt x="2032" y="1"/>
                    </a:lnTo>
                    <a:cubicBezTo>
                      <a:pt x="2025" y="1"/>
                      <a:pt x="2019" y="0"/>
                      <a:pt x="20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5"/>
              <p:cNvSpPr/>
              <p:nvPr/>
            </p:nvSpPr>
            <p:spPr>
              <a:xfrm>
                <a:off x="5439837" y="1753069"/>
                <a:ext cx="608570" cy="299285"/>
              </a:xfrm>
              <a:custGeom>
                <a:avLst/>
                <a:gdLst/>
                <a:ahLst/>
                <a:cxnLst/>
                <a:rect l="l" t="t" r="r" b="b"/>
                <a:pathLst>
                  <a:path w="30001" h="14754" extrusionOk="0">
                    <a:moveTo>
                      <a:pt x="3676" y="4083"/>
                    </a:moveTo>
                    <a:lnTo>
                      <a:pt x="26394" y="4341"/>
                    </a:lnTo>
                    <a:lnTo>
                      <a:pt x="26306" y="12445"/>
                    </a:lnTo>
                    <a:lnTo>
                      <a:pt x="3587" y="12197"/>
                    </a:lnTo>
                    <a:lnTo>
                      <a:pt x="3676" y="4083"/>
                    </a:lnTo>
                    <a:close/>
                    <a:moveTo>
                      <a:pt x="923" y="1"/>
                    </a:moveTo>
                    <a:cubicBezTo>
                      <a:pt x="496" y="1"/>
                      <a:pt x="158" y="344"/>
                      <a:pt x="149" y="764"/>
                    </a:cubicBezTo>
                    <a:lnTo>
                      <a:pt x="10" y="13644"/>
                    </a:lnTo>
                    <a:cubicBezTo>
                      <a:pt x="0" y="14070"/>
                      <a:pt x="347" y="14427"/>
                      <a:pt x="773" y="14427"/>
                    </a:cubicBezTo>
                    <a:lnTo>
                      <a:pt x="29070" y="14753"/>
                    </a:lnTo>
                    <a:cubicBezTo>
                      <a:pt x="29496" y="14753"/>
                      <a:pt x="29842" y="14416"/>
                      <a:pt x="29853" y="13981"/>
                    </a:cubicBezTo>
                    <a:lnTo>
                      <a:pt x="29991" y="1100"/>
                    </a:lnTo>
                    <a:cubicBezTo>
                      <a:pt x="30001" y="675"/>
                      <a:pt x="29654" y="318"/>
                      <a:pt x="29228" y="318"/>
                    </a:cubicBezTo>
                    <a:lnTo>
                      <a:pt x="942" y="1"/>
                    </a:lnTo>
                    <a:cubicBezTo>
                      <a:pt x="935" y="1"/>
                      <a:pt x="929" y="1"/>
                      <a:pt x="923" y="1"/>
                    </a:cubicBezTo>
                    <a:close/>
                  </a:path>
                </a:pathLst>
              </a:custGeom>
              <a:solidFill>
                <a:srgbClr val="0064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5"/>
              <p:cNvSpPr/>
              <p:nvPr/>
            </p:nvSpPr>
            <p:spPr>
              <a:xfrm>
                <a:off x="5452494" y="1765321"/>
                <a:ext cx="583275" cy="286830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14140" extrusionOk="0">
                    <a:moveTo>
                      <a:pt x="3052" y="3479"/>
                    </a:moveTo>
                    <a:lnTo>
                      <a:pt x="25770" y="3737"/>
                    </a:lnTo>
                    <a:lnTo>
                      <a:pt x="25682" y="11841"/>
                    </a:lnTo>
                    <a:lnTo>
                      <a:pt x="2963" y="11593"/>
                    </a:lnTo>
                    <a:lnTo>
                      <a:pt x="3052" y="3479"/>
                    </a:lnTo>
                    <a:close/>
                    <a:moveTo>
                      <a:pt x="875" y="1"/>
                    </a:moveTo>
                    <a:cubicBezTo>
                      <a:pt x="476" y="1"/>
                      <a:pt x="149" y="324"/>
                      <a:pt x="139" y="734"/>
                    </a:cubicBezTo>
                    <a:lnTo>
                      <a:pt x="1" y="13079"/>
                    </a:lnTo>
                    <a:cubicBezTo>
                      <a:pt x="1" y="13495"/>
                      <a:pt x="327" y="13832"/>
                      <a:pt x="734" y="13832"/>
                    </a:cubicBezTo>
                    <a:lnTo>
                      <a:pt x="27861" y="14140"/>
                    </a:lnTo>
                    <a:cubicBezTo>
                      <a:pt x="28267" y="14140"/>
                      <a:pt x="28604" y="13812"/>
                      <a:pt x="28604" y="13407"/>
                    </a:cubicBezTo>
                    <a:lnTo>
                      <a:pt x="28743" y="1051"/>
                    </a:lnTo>
                    <a:cubicBezTo>
                      <a:pt x="28753" y="645"/>
                      <a:pt x="28426" y="309"/>
                      <a:pt x="28010" y="309"/>
                    </a:cubicBezTo>
                    <a:lnTo>
                      <a:pt x="892" y="1"/>
                    </a:lnTo>
                    <a:cubicBezTo>
                      <a:pt x="887" y="1"/>
                      <a:pt x="881" y="1"/>
                      <a:pt x="875" y="1"/>
                    </a:cubicBez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45"/>
              <p:cNvSpPr/>
              <p:nvPr/>
            </p:nvSpPr>
            <p:spPr>
              <a:xfrm>
                <a:off x="5496511" y="1784023"/>
                <a:ext cx="476332" cy="7262"/>
              </a:xfrm>
              <a:custGeom>
                <a:avLst/>
                <a:gdLst/>
                <a:ahLst/>
                <a:cxnLst/>
                <a:rect l="l" t="t" r="r" b="b"/>
                <a:pathLst>
                  <a:path w="23482" h="358" extrusionOk="0">
                    <a:moveTo>
                      <a:pt x="50" y="1"/>
                    </a:moveTo>
                    <a:cubicBezTo>
                      <a:pt x="20" y="1"/>
                      <a:pt x="0" y="21"/>
                      <a:pt x="0" y="50"/>
                    </a:cubicBezTo>
                    <a:cubicBezTo>
                      <a:pt x="0" y="70"/>
                      <a:pt x="20" y="100"/>
                      <a:pt x="50" y="100"/>
                    </a:cubicBezTo>
                    <a:lnTo>
                      <a:pt x="23432" y="358"/>
                    </a:lnTo>
                    <a:cubicBezTo>
                      <a:pt x="23462" y="358"/>
                      <a:pt x="23482" y="338"/>
                      <a:pt x="23482" y="318"/>
                    </a:cubicBezTo>
                    <a:cubicBezTo>
                      <a:pt x="23482" y="288"/>
                      <a:pt x="23462" y="268"/>
                      <a:pt x="23432" y="268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064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45"/>
              <p:cNvSpPr/>
              <p:nvPr/>
            </p:nvSpPr>
            <p:spPr>
              <a:xfrm>
                <a:off x="5496308" y="1800291"/>
                <a:ext cx="476353" cy="7262"/>
              </a:xfrm>
              <a:custGeom>
                <a:avLst/>
                <a:gdLst/>
                <a:ahLst/>
                <a:cxnLst/>
                <a:rect l="l" t="t" r="r" b="b"/>
                <a:pathLst>
                  <a:path w="23483" h="358" extrusionOk="0">
                    <a:moveTo>
                      <a:pt x="50" y="1"/>
                    </a:moveTo>
                    <a:cubicBezTo>
                      <a:pt x="20" y="1"/>
                      <a:pt x="1" y="21"/>
                      <a:pt x="1" y="51"/>
                    </a:cubicBezTo>
                    <a:cubicBezTo>
                      <a:pt x="1" y="71"/>
                      <a:pt x="20" y="100"/>
                      <a:pt x="50" y="100"/>
                    </a:cubicBezTo>
                    <a:lnTo>
                      <a:pt x="23432" y="358"/>
                    </a:lnTo>
                    <a:cubicBezTo>
                      <a:pt x="23462" y="358"/>
                      <a:pt x="23482" y="338"/>
                      <a:pt x="23482" y="318"/>
                    </a:cubicBezTo>
                    <a:cubicBezTo>
                      <a:pt x="23482" y="289"/>
                      <a:pt x="23462" y="269"/>
                      <a:pt x="23432" y="269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064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45"/>
              <p:cNvSpPr/>
              <p:nvPr/>
            </p:nvSpPr>
            <p:spPr>
              <a:xfrm>
                <a:off x="5496106" y="1816579"/>
                <a:ext cx="476332" cy="7262"/>
              </a:xfrm>
              <a:custGeom>
                <a:avLst/>
                <a:gdLst/>
                <a:ahLst/>
                <a:cxnLst/>
                <a:rect l="l" t="t" r="r" b="b"/>
                <a:pathLst>
                  <a:path w="23482" h="358" extrusionOk="0">
                    <a:moveTo>
                      <a:pt x="50" y="1"/>
                    </a:moveTo>
                    <a:cubicBezTo>
                      <a:pt x="20" y="1"/>
                      <a:pt x="0" y="21"/>
                      <a:pt x="0" y="50"/>
                    </a:cubicBezTo>
                    <a:cubicBezTo>
                      <a:pt x="0" y="70"/>
                      <a:pt x="20" y="90"/>
                      <a:pt x="50" y="90"/>
                    </a:cubicBezTo>
                    <a:lnTo>
                      <a:pt x="23433" y="358"/>
                    </a:lnTo>
                    <a:cubicBezTo>
                      <a:pt x="23462" y="358"/>
                      <a:pt x="23482" y="338"/>
                      <a:pt x="23482" y="308"/>
                    </a:cubicBezTo>
                    <a:cubicBezTo>
                      <a:pt x="23482" y="288"/>
                      <a:pt x="23462" y="268"/>
                      <a:pt x="23433" y="268"/>
                    </a:cubicBezTo>
                    <a:lnTo>
                      <a:pt x="50" y="1"/>
                    </a:lnTo>
                    <a:close/>
                  </a:path>
                </a:pathLst>
              </a:custGeom>
              <a:solidFill>
                <a:srgbClr val="0064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5"/>
              <p:cNvSpPr/>
              <p:nvPr/>
            </p:nvSpPr>
            <p:spPr>
              <a:xfrm>
                <a:off x="5523652" y="1841102"/>
                <a:ext cx="441158" cy="12090"/>
              </a:xfrm>
              <a:custGeom>
                <a:avLst/>
                <a:gdLst/>
                <a:ahLst/>
                <a:cxnLst/>
                <a:rect l="l" t="t" r="r" b="b"/>
                <a:pathLst>
                  <a:path w="21748" h="596" extrusionOk="0">
                    <a:moveTo>
                      <a:pt x="168" y="1"/>
                    </a:moveTo>
                    <a:cubicBezTo>
                      <a:pt x="79" y="1"/>
                      <a:pt x="0" y="80"/>
                      <a:pt x="0" y="169"/>
                    </a:cubicBezTo>
                    <a:cubicBezTo>
                      <a:pt x="0" y="268"/>
                      <a:pt x="69" y="347"/>
                      <a:pt x="168" y="347"/>
                    </a:cubicBezTo>
                    <a:lnTo>
                      <a:pt x="21569" y="595"/>
                    </a:lnTo>
                    <a:cubicBezTo>
                      <a:pt x="21668" y="595"/>
                      <a:pt x="21747" y="516"/>
                      <a:pt x="21747" y="417"/>
                    </a:cubicBezTo>
                    <a:cubicBezTo>
                      <a:pt x="21747" y="327"/>
                      <a:pt x="21668" y="248"/>
                      <a:pt x="21579" y="248"/>
                    </a:cubicBez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655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5"/>
              <p:cNvSpPr/>
              <p:nvPr/>
            </p:nvSpPr>
            <p:spPr>
              <a:xfrm>
                <a:off x="5521826" y="1989421"/>
                <a:ext cx="441361" cy="11867"/>
              </a:xfrm>
              <a:custGeom>
                <a:avLst/>
                <a:gdLst/>
                <a:ahLst/>
                <a:cxnLst/>
                <a:rect l="l" t="t" r="r" b="b"/>
                <a:pathLst>
                  <a:path w="21758" h="585" extrusionOk="0">
                    <a:moveTo>
                      <a:pt x="179" y="1"/>
                    </a:moveTo>
                    <a:cubicBezTo>
                      <a:pt x="80" y="1"/>
                      <a:pt x="0" y="70"/>
                      <a:pt x="0" y="169"/>
                    </a:cubicBezTo>
                    <a:cubicBezTo>
                      <a:pt x="0" y="268"/>
                      <a:pt x="80" y="347"/>
                      <a:pt x="179" y="347"/>
                    </a:cubicBezTo>
                    <a:lnTo>
                      <a:pt x="21580" y="585"/>
                    </a:lnTo>
                    <a:cubicBezTo>
                      <a:pt x="21679" y="585"/>
                      <a:pt x="21748" y="506"/>
                      <a:pt x="21758" y="417"/>
                    </a:cubicBezTo>
                    <a:cubicBezTo>
                      <a:pt x="21758" y="318"/>
                      <a:pt x="21679" y="238"/>
                      <a:pt x="21580" y="238"/>
                    </a:cubicBez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5655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5"/>
              <p:cNvSpPr/>
              <p:nvPr/>
            </p:nvSpPr>
            <p:spPr>
              <a:xfrm>
                <a:off x="5537506" y="2096745"/>
                <a:ext cx="387504" cy="95887"/>
              </a:xfrm>
              <a:custGeom>
                <a:avLst/>
                <a:gdLst/>
                <a:ahLst/>
                <a:cxnLst/>
                <a:rect l="l" t="t" r="r" b="b"/>
                <a:pathLst>
                  <a:path w="19103" h="4727" extrusionOk="0">
                    <a:moveTo>
                      <a:pt x="1517" y="0"/>
                    </a:moveTo>
                    <a:lnTo>
                      <a:pt x="0" y="4508"/>
                    </a:lnTo>
                    <a:lnTo>
                      <a:pt x="19102" y="4726"/>
                    </a:lnTo>
                    <a:lnTo>
                      <a:pt x="18082" y="179"/>
                    </a:lnTo>
                    <a:lnTo>
                      <a:pt x="1517" y="0"/>
                    </a:lnTo>
                    <a:close/>
                  </a:path>
                </a:pathLst>
              </a:custGeom>
              <a:solidFill>
                <a:srgbClr val="252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5"/>
              <p:cNvSpPr/>
              <p:nvPr/>
            </p:nvSpPr>
            <p:spPr>
              <a:xfrm>
                <a:off x="5387179" y="2100355"/>
                <a:ext cx="705654" cy="10305"/>
              </a:xfrm>
              <a:custGeom>
                <a:avLst/>
                <a:gdLst/>
                <a:ahLst/>
                <a:cxnLst/>
                <a:rect l="l" t="t" r="r" b="b"/>
                <a:pathLst>
                  <a:path w="34787" h="508" extrusionOk="0">
                    <a:moveTo>
                      <a:pt x="60" y="1"/>
                    </a:moveTo>
                    <a:cubicBezTo>
                      <a:pt x="20" y="1"/>
                      <a:pt x="0" y="30"/>
                      <a:pt x="0" y="60"/>
                    </a:cubicBezTo>
                    <a:cubicBezTo>
                      <a:pt x="0" y="89"/>
                      <a:pt x="20" y="120"/>
                      <a:pt x="50" y="120"/>
                    </a:cubicBezTo>
                    <a:lnTo>
                      <a:pt x="34727" y="506"/>
                    </a:lnTo>
                    <a:cubicBezTo>
                      <a:pt x="34733" y="507"/>
                      <a:pt x="34738" y="508"/>
                      <a:pt x="34743" y="508"/>
                    </a:cubicBezTo>
                    <a:cubicBezTo>
                      <a:pt x="34772" y="508"/>
                      <a:pt x="34787" y="482"/>
                      <a:pt x="34787" y="456"/>
                    </a:cubicBezTo>
                    <a:cubicBezTo>
                      <a:pt x="34787" y="417"/>
                      <a:pt x="34767" y="397"/>
                      <a:pt x="34727" y="397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52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5"/>
              <p:cNvSpPr/>
              <p:nvPr/>
            </p:nvSpPr>
            <p:spPr>
              <a:xfrm>
                <a:off x="5386976" y="2117637"/>
                <a:ext cx="705654" cy="10264"/>
              </a:xfrm>
              <a:custGeom>
                <a:avLst/>
                <a:gdLst/>
                <a:ahLst/>
                <a:cxnLst/>
                <a:rect l="l" t="t" r="r" b="b"/>
                <a:pathLst>
                  <a:path w="34787" h="506" extrusionOk="0">
                    <a:moveTo>
                      <a:pt x="60" y="1"/>
                    </a:moveTo>
                    <a:cubicBezTo>
                      <a:pt x="21" y="1"/>
                      <a:pt x="1" y="21"/>
                      <a:pt x="1" y="60"/>
                    </a:cubicBezTo>
                    <a:cubicBezTo>
                      <a:pt x="1" y="90"/>
                      <a:pt x="21" y="120"/>
                      <a:pt x="50" y="120"/>
                    </a:cubicBezTo>
                    <a:lnTo>
                      <a:pt x="34727" y="506"/>
                    </a:lnTo>
                    <a:cubicBezTo>
                      <a:pt x="34767" y="506"/>
                      <a:pt x="34787" y="486"/>
                      <a:pt x="34787" y="446"/>
                    </a:cubicBezTo>
                    <a:cubicBezTo>
                      <a:pt x="34787" y="417"/>
                      <a:pt x="34767" y="387"/>
                      <a:pt x="34727" y="387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52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5"/>
              <p:cNvSpPr/>
              <p:nvPr/>
            </p:nvSpPr>
            <p:spPr>
              <a:xfrm>
                <a:off x="5386773" y="2134717"/>
                <a:ext cx="705675" cy="10467"/>
              </a:xfrm>
              <a:custGeom>
                <a:avLst/>
                <a:gdLst/>
                <a:ahLst/>
                <a:cxnLst/>
                <a:rect l="l" t="t" r="r" b="b"/>
                <a:pathLst>
                  <a:path w="34788" h="516" extrusionOk="0">
                    <a:moveTo>
                      <a:pt x="60" y="1"/>
                    </a:moveTo>
                    <a:cubicBezTo>
                      <a:pt x="20" y="1"/>
                      <a:pt x="0" y="31"/>
                      <a:pt x="0" y="60"/>
                    </a:cubicBezTo>
                    <a:cubicBezTo>
                      <a:pt x="0" y="90"/>
                      <a:pt x="20" y="119"/>
                      <a:pt x="60" y="119"/>
                    </a:cubicBezTo>
                    <a:lnTo>
                      <a:pt x="34728" y="516"/>
                    </a:lnTo>
                    <a:cubicBezTo>
                      <a:pt x="34767" y="516"/>
                      <a:pt x="34787" y="486"/>
                      <a:pt x="34787" y="456"/>
                    </a:cubicBezTo>
                    <a:cubicBezTo>
                      <a:pt x="34787" y="427"/>
                      <a:pt x="34767" y="397"/>
                      <a:pt x="34728" y="397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52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5"/>
              <p:cNvSpPr/>
              <p:nvPr/>
            </p:nvSpPr>
            <p:spPr>
              <a:xfrm>
                <a:off x="5386570" y="2151999"/>
                <a:ext cx="705654" cy="10284"/>
              </a:xfrm>
              <a:custGeom>
                <a:avLst/>
                <a:gdLst/>
                <a:ahLst/>
                <a:cxnLst/>
                <a:rect l="l" t="t" r="r" b="b"/>
                <a:pathLst>
                  <a:path w="34787" h="507" extrusionOk="0">
                    <a:moveTo>
                      <a:pt x="60" y="1"/>
                    </a:moveTo>
                    <a:cubicBezTo>
                      <a:pt x="21" y="1"/>
                      <a:pt x="1" y="31"/>
                      <a:pt x="1" y="60"/>
                    </a:cubicBezTo>
                    <a:cubicBezTo>
                      <a:pt x="1" y="90"/>
                      <a:pt x="21" y="120"/>
                      <a:pt x="60" y="120"/>
                    </a:cubicBezTo>
                    <a:lnTo>
                      <a:pt x="34727" y="506"/>
                    </a:lnTo>
                    <a:cubicBezTo>
                      <a:pt x="34767" y="506"/>
                      <a:pt x="34787" y="487"/>
                      <a:pt x="34787" y="456"/>
                    </a:cubicBezTo>
                    <a:cubicBezTo>
                      <a:pt x="34787" y="417"/>
                      <a:pt x="34767" y="397"/>
                      <a:pt x="34738" y="397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52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5"/>
              <p:cNvSpPr/>
              <p:nvPr/>
            </p:nvSpPr>
            <p:spPr>
              <a:xfrm>
                <a:off x="5533875" y="1852766"/>
                <a:ext cx="138506" cy="138486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6827" extrusionOk="0">
                    <a:moveTo>
                      <a:pt x="3419" y="0"/>
                    </a:moveTo>
                    <a:cubicBezTo>
                      <a:pt x="1547" y="0"/>
                      <a:pt x="31" y="1506"/>
                      <a:pt x="1" y="3378"/>
                    </a:cubicBezTo>
                    <a:lnTo>
                      <a:pt x="1" y="3418"/>
                    </a:lnTo>
                    <a:cubicBezTo>
                      <a:pt x="1" y="5281"/>
                      <a:pt x="1507" y="6807"/>
                      <a:pt x="3380" y="6826"/>
                    </a:cubicBezTo>
                    <a:lnTo>
                      <a:pt x="3419" y="6826"/>
                    </a:lnTo>
                    <a:cubicBezTo>
                      <a:pt x="3409" y="6826"/>
                      <a:pt x="3389" y="6826"/>
                      <a:pt x="3380" y="6817"/>
                    </a:cubicBezTo>
                    <a:cubicBezTo>
                      <a:pt x="1507" y="6797"/>
                      <a:pt x="11" y="5281"/>
                      <a:pt x="11" y="3418"/>
                    </a:cubicBezTo>
                    <a:lnTo>
                      <a:pt x="11" y="3378"/>
                    </a:lnTo>
                    <a:cubicBezTo>
                      <a:pt x="31" y="1506"/>
                      <a:pt x="1557" y="10"/>
                      <a:pt x="3419" y="10"/>
                    </a:cubicBezTo>
                    <a:lnTo>
                      <a:pt x="3459" y="10"/>
                    </a:lnTo>
                    <a:cubicBezTo>
                      <a:pt x="5322" y="30"/>
                      <a:pt x="6828" y="1546"/>
                      <a:pt x="6828" y="3418"/>
                    </a:cubicBezTo>
                    <a:cubicBezTo>
                      <a:pt x="6828" y="1546"/>
                      <a:pt x="5331" y="20"/>
                      <a:pt x="3459" y="0"/>
                    </a:cubicBezTo>
                    <a:close/>
                  </a:path>
                </a:pathLst>
              </a:custGeom>
              <a:solidFill>
                <a:srgbClr val="5655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45"/>
              <p:cNvSpPr/>
              <p:nvPr/>
            </p:nvSpPr>
            <p:spPr>
              <a:xfrm>
                <a:off x="5814651" y="1855971"/>
                <a:ext cx="138486" cy="138486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6827" extrusionOk="0">
                    <a:moveTo>
                      <a:pt x="3448" y="10"/>
                    </a:moveTo>
                    <a:cubicBezTo>
                      <a:pt x="5321" y="30"/>
                      <a:pt x="6817" y="1546"/>
                      <a:pt x="6817" y="3409"/>
                    </a:cubicBezTo>
                    <a:lnTo>
                      <a:pt x="6817" y="3449"/>
                    </a:lnTo>
                    <a:cubicBezTo>
                      <a:pt x="6797" y="5321"/>
                      <a:pt x="5281" y="6817"/>
                      <a:pt x="3418" y="6817"/>
                    </a:cubicBezTo>
                    <a:lnTo>
                      <a:pt x="3379" y="6817"/>
                    </a:lnTo>
                    <a:cubicBezTo>
                      <a:pt x="1506" y="6798"/>
                      <a:pt x="10" y="5281"/>
                      <a:pt x="10" y="3419"/>
                    </a:cubicBezTo>
                    <a:lnTo>
                      <a:pt x="10" y="3379"/>
                    </a:lnTo>
                    <a:cubicBezTo>
                      <a:pt x="30" y="1507"/>
                      <a:pt x="1546" y="10"/>
                      <a:pt x="3409" y="10"/>
                    </a:cubicBezTo>
                    <a:close/>
                    <a:moveTo>
                      <a:pt x="3409" y="1"/>
                    </a:moveTo>
                    <a:cubicBezTo>
                      <a:pt x="1546" y="1"/>
                      <a:pt x="20" y="1507"/>
                      <a:pt x="0" y="3379"/>
                    </a:cubicBezTo>
                    <a:lnTo>
                      <a:pt x="0" y="3419"/>
                    </a:lnTo>
                    <a:cubicBezTo>
                      <a:pt x="0" y="5281"/>
                      <a:pt x="1506" y="6807"/>
                      <a:pt x="3379" y="6827"/>
                    </a:cubicBezTo>
                    <a:lnTo>
                      <a:pt x="3418" y="6827"/>
                    </a:lnTo>
                    <a:cubicBezTo>
                      <a:pt x="5281" y="6827"/>
                      <a:pt x="6807" y="5321"/>
                      <a:pt x="6827" y="3449"/>
                    </a:cubicBezTo>
                    <a:lnTo>
                      <a:pt x="6827" y="3409"/>
                    </a:lnTo>
                    <a:cubicBezTo>
                      <a:pt x="6827" y="1546"/>
                      <a:pt x="5321" y="21"/>
                      <a:pt x="3448" y="1"/>
                    </a:cubicBezTo>
                    <a:close/>
                  </a:path>
                </a:pathLst>
              </a:custGeom>
              <a:solidFill>
                <a:srgbClr val="5655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45"/>
              <p:cNvSpPr/>
              <p:nvPr/>
            </p:nvSpPr>
            <p:spPr>
              <a:xfrm>
                <a:off x="5731850" y="2108185"/>
                <a:ext cx="20123" cy="2012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2" extrusionOk="0">
                    <a:moveTo>
                      <a:pt x="505" y="1"/>
                    </a:moveTo>
                    <a:cubicBezTo>
                      <a:pt x="228" y="1"/>
                      <a:pt x="10" y="219"/>
                      <a:pt x="0" y="487"/>
                    </a:cubicBezTo>
                    <a:cubicBezTo>
                      <a:pt x="0" y="764"/>
                      <a:pt x="218" y="982"/>
                      <a:pt x="496" y="992"/>
                    </a:cubicBezTo>
                    <a:cubicBezTo>
                      <a:pt x="763" y="992"/>
                      <a:pt x="991" y="774"/>
                      <a:pt x="991" y="496"/>
                    </a:cubicBezTo>
                    <a:cubicBezTo>
                      <a:pt x="991" y="229"/>
                      <a:pt x="773" y="1"/>
                      <a:pt x="505" y="1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45"/>
              <p:cNvSpPr/>
              <p:nvPr/>
            </p:nvSpPr>
            <p:spPr>
              <a:xfrm>
                <a:off x="5657082" y="2136928"/>
                <a:ext cx="20123" cy="2012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2" extrusionOk="0">
                    <a:moveTo>
                      <a:pt x="506" y="1"/>
                    </a:moveTo>
                    <a:cubicBezTo>
                      <a:pt x="228" y="1"/>
                      <a:pt x="10" y="219"/>
                      <a:pt x="1" y="486"/>
                    </a:cubicBezTo>
                    <a:cubicBezTo>
                      <a:pt x="1" y="763"/>
                      <a:pt x="219" y="981"/>
                      <a:pt x="496" y="992"/>
                    </a:cubicBezTo>
                    <a:cubicBezTo>
                      <a:pt x="763" y="992"/>
                      <a:pt x="992" y="774"/>
                      <a:pt x="992" y="496"/>
                    </a:cubicBezTo>
                    <a:cubicBezTo>
                      <a:pt x="992" y="228"/>
                      <a:pt x="774" y="1"/>
                      <a:pt x="506" y="1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45"/>
              <p:cNvSpPr/>
              <p:nvPr/>
            </p:nvSpPr>
            <p:spPr>
              <a:xfrm>
                <a:off x="5608846" y="2152790"/>
                <a:ext cx="20123" cy="1994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83" extrusionOk="0">
                    <a:moveTo>
                      <a:pt x="488" y="1"/>
                    </a:moveTo>
                    <a:cubicBezTo>
                      <a:pt x="219" y="1"/>
                      <a:pt x="10" y="216"/>
                      <a:pt x="1" y="487"/>
                    </a:cubicBezTo>
                    <a:cubicBezTo>
                      <a:pt x="1" y="754"/>
                      <a:pt x="219" y="983"/>
                      <a:pt x="496" y="983"/>
                    </a:cubicBezTo>
                    <a:cubicBezTo>
                      <a:pt x="502" y="983"/>
                      <a:pt x="508" y="983"/>
                      <a:pt x="513" y="983"/>
                    </a:cubicBezTo>
                    <a:cubicBezTo>
                      <a:pt x="773" y="983"/>
                      <a:pt x="992" y="768"/>
                      <a:pt x="992" y="497"/>
                    </a:cubicBezTo>
                    <a:cubicBezTo>
                      <a:pt x="992" y="219"/>
                      <a:pt x="774" y="1"/>
                      <a:pt x="506" y="1"/>
                    </a:cubicBezTo>
                    <a:cubicBezTo>
                      <a:pt x="500" y="1"/>
                      <a:pt x="494" y="1"/>
                      <a:pt x="488" y="1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5"/>
              <p:cNvSpPr/>
              <p:nvPr/>
            </p:nvSpPr>
            <p:spPr>
              <a:xfrm>
                <a:off x="5363466" y="2152405"/>
                <a:ext cx="20326" cy="1994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983" extrusionOk="0">
                    <a:moveTo>
                      <a:pt x="489" y="0"/>
                    </a:moveTo>
                    <a:cubicBezTo>
                      <a:pt x="228" y="0"/>
                      <a:pt x="10" y="215"/>
                      <a:pt x="10" y="486"/>
                    </a:cubicBezTo>
                    <a:cubicBezTo>
                      <a:pt x="0" y="764"/>
                      <a:pt x="228" y="982"/>
                      <a:pt x="495" y="982"/>
                    </a:cubicBezTo>
                    <a:cubicBezTo>
                      <a:pt x="501" y="982"/>
                      <a:pt x="507" y="982"/>
                      <a:pt x="513" y="982"/>
                    </a:cubicBezTo>
                    <a:cubicBezTo>
                      <a:pt x="782" y="982"/>
                      <a:pt x="991" y="767"/>
                      <a:pt x="1001" y="496"/>
                    </a:cubicBezTo>
                    <a:cubicBezTo>
                      <a:pt x="1001" y="229"/>
                      <a:pt x="783" y="0"/>
                      <a:pt x="506" y="0"/>
                    </a:cubicBezTo>
                    <a:cubicBezTo>
                      <a:pt x="500" y="0"/>
                      <a:pt x="495" y="0"/>
                      <a:pt x="489" y="0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5"/>
              <p:cNvSpPr/>
              <p:nvPr/>
            </p:nvSpPr>
            <p:spPr>
              <a:xfrm>
                <a:off x="5368679" y="1701831"/>
                <a:ext cx="20123" cy="20123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2" extrusionOk="0">
                    <a:moveTo>
                      <a:pt x="506" y="0"/>
                    </a:moveTo>
                    <a:cubicBezTo>
                      <a:pt x="229" y="0"/>
                      <a:pt x="1" y="218"/>
                      <a:pt x="1" y="496"/>
                    </a:cubicBezTo>
                    <a:cubicBezTo>
                      <a:pt x="1" y="763"/>
                      <a:pt x="219" y="991"/>
                      <a:pt x="487" y="991"/>
                    </a:cubicBezTo>
                    <a:cubicBezTo>
                      <a:pt x="493" y="991"/>
                      <a:pt x="499" y="991"/>
                      <a:pt x="505" y="991"/>
                    </a:cubicBezTo>
                    <a:cubicBezTo>
                      <a:pt x="774" y="991"/>
                      <a:pt x="991" y="767"/>
                      <a:pt x="991" y="506"/>
                    </a:cubicBezTo>
                    <a:cubicBezTo>
                      <a:pt x="991" y="228"/>
                      <a:pt x="774" y="10"/>
                      <a:pt x="506" y="0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5"/>
              <p:cNvSpPr/>
              <p:nvPr/>
            </p:nvSpPr>
            <p:spPr>
              <a:xfrm>
                <a:off x="6098023" y="2160660"/>
                <a:ext cx="20123" cy="2010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991" extrusionOk="0">
                    <a:moveTo>
                      <a:pt x="505" y="0"/>
                    </a:moveTo>
                    <a:cubicBezTo>
                      <a:pt x="228" y="0"/>
                      <a:pt x="10" y="218"/>
                      <a:pt x="0" y="485"/>
                    </a:cubicBezTo>
                    <a:cubicBezTo>
                      <a:pt x="0" y="763"/>
                      <a:pt x="218" y="981"/>
                      <a:pt x="496" y="991"/>
                    </a:cubicBezTo>
                    <a:cubicBezTo>
                      <a:pt x="763" y="991"/>
                      <a:pt x="991" y="773"/>
                      <a:pt x="991" y="495"/>
                    </a:cubicBezTo>
                    <a:cubicBezTo>
                      <a:pt x="991" y="228"/>
                      <a:pt x="773" y="0"/>
                      <a:pt x="505" y="0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5"/>
              <p:cNvSpPr/>
              <p:nvPr/>
            </p:nvSpPr>
            <p:spPr>
              <a:xfrm>
                <a:off x="6103033" y="1710249"/>
                <a:ext cx="20326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993" extrusionOk="0">
                    <a:moveTo>
                      <a:pt x="490" y="1"/>
                    </a:moveTo>
                    <a:cubicBezTo>
                      <a:pt x="229" y="1"/>
                      <a:pt x="11" y="216"/>
                      <a:pt x="11" y="487"/>
                    </a:cubicBezTo>
                    <a:cubicBezTo>
                      <a:pt x="1" y="765"/>
                      <a:pt x="219" y="983"/>
                      <a:pt x="496" y="992"/>
                    </a:cubicBezTo>
                    <a:cubicBezTo>
                      <a:pt x="774" y="992"/>
                      <a:pt x="992" y="774"/>
                      <a:pt x="992" y="497"/>
                    </a:cubicBezTo>
                    <a:cubicBezTo>
                      <a:pt x="1002" y="230"/>
                      <a:pt x="784" y="1"/>
                      <a:pt x="506" y="1"/>
                    </a:cubicBezTo>
                    <a:cubicBezTo>
                      <a:pt x="501" y="1"/>
                      <a:pt x="495" y="1"/>
                      <a:pt x="490" y="1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5"/>
              <p:cNvSpPr/>
              <p:nvPr/>
            </p:nvSpPr>
            <p:spPr>
              <a:xfrm>
                <a:off x="5837166" y="2155224"/>
                <a:ext cx="20102" cy="20123"/>
              </a:xfrm>
              <a:custGeom>
                <a:avLst/>
                <a:gdLst/>
                <a:ahLst/>
                <a:cxnLst/>
                <a:rect l="l" t="t" r="r" b="b"/>
                <a:pathLst>
                  <a:path w="991" h="992" extrusionOk="0">
                    <a:moveTo>
                      <a:pt x="505" y="0"/>
                    </a:moveTo>
                    <a:cubicBezTo>
                      <a:pt x="228" y="0"/>
                      <a:pt x="10" y="218"/>
                      <a:pt x="0" y="496"/>
                    </a:cubicBezTo>
                    <a:cubicBezTo>
                      <a:pt x="0" y="763"/>
                      <a:pt x="218" y="991"/>
                      <a:pt x="496" y="991"/>
                    </a:cubicBezTo>
                    <a:cubicBezTo>
                      <a:pt x="501" y="991"/>
                      <a:pt x="507" y="991"/>
                      <a:pt x="513" y="991"/>
                    </a:cubicBezTo>
                    <a:cubicBezTo>
                      <a:pt x="773" y="991"/>
                      <a:pt x="991" y="767"/>
                      <a:pt x="991" y="506"/>
                    </a:cubicBezTo>
                    <a:cubicBezTo>
                      <a:pt x="991" y="228"/>
                      <a:pt x="773" y="10"/>
                      <a:pt x="505" y="0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5"/>
              <p:cNvSpPr/>
              <p:nvPr/>
            </p:nvSpPr>
            <p:spPr>
              <a:xfrm>
                <a:off x="5800188" y="2138550"/>
                <a:ext cx="20102" cy="20102"/>
              </a:xfrm>
              <a:custGeom>
                <a:avLst/>
                <a:gdLst/>
                <a:ahLst/>
                <a:cxnLst/>
                <a:rect l="l" t="t" r="r" b="b"/>
                <a:pathLst>
                  <a:path w="991" h="991" extrusionOk="0">
                    <a:moveTo>
                      <a:pt x="505" y="0"/>
                    </a:moveTo>
                    <a:cubicBezTo>
                      <a:pt x="228" y="0"/>
                      <a:pt x="0" y="218"/>
                      <a:pt x="0" y="485"/>
                    </a:cubicBezTo>
                    <a:cubicBezTo>
                      <a:pt x="0" y="763"/>
                      <a:pt x="218" y="981"/>
                      <a:pt x="485" y="991"/>
                    </a:cubicBezTo>
                    <a:cubicBezTo>
                      <a:pt x="763" y="991"/>
                      <a:pt x="991" y="773"/>
                      <a:pt x="991" y="496"/>
                    </a:cubicBezTo>
                    <a:cubicBezTo>
                      <a:pt x="991" y="228"/>
                      <a:pt x="773" y="0"/>
                      <a:pt x="505" y="0"/>
                    </a:cubicBezTo>
                    <a:close/>
                  </a:path>
                </a:pathLst>
              </a:custGeom>
              <a:solidFill>
                <a:srgbClr val="AEAD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 txBox="1">
            <a:spLocks noGrp="1"/>
          </p:cNvSpPr>
          <p:nvPr>
            <p:ph type="title"/>
          </p:nvPr>
        </p:nvSpPr>
        <p:spPr>
          <a:xfrm>
            <a:off x="720000" y="1143000"/>
            <a:ext cx="43167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Artist Management - </a:t>
            </a:r>
            <a:r>
              <a:rPr lang="en" sz="4000">
                <a:solidFill>
                  <a:schemeClr val="lt1"/>
                </a:solidFill>
                <a:highlight>
                  <a:schemeClr val="dk2"/>
                </a:highlight>
              </a:rPr>
              <a:t>Final Project</a:t>
            </a:r>
            <a:endParaRPr sz="4000"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330" name="Google Shape;330;p28"/>
          <p:cNvSpPr/>
          <p:nvPr/>
        </p:nvSpPr>
        <p:spPr>
          <a:xfrm>
            <a:off x="5296702" y="995969"/>
            <a:ext cx="3033345" cy="3022332"/>
          </a:xfrm>
          <a:custGeom>
            <a:avLst/>
            <a:gdLst/>
            <a:ahLst/>
            <a:cxnLst/>
            <a:rect l="l" t="t" r="r" b="b"/>
            <a:pathLst>
              <a:path w="59219" h="59004" extrusionOk="0">
                <a:moveTo>
                  <a:pt x="29609" y="0"/>
                </a:moveTo>
                <a:cubicBezTo>
                  <a:pt x="29327" y="0"/>
                  <a:pt x="29045" y="106"/>
                  <a:pt x="28832" y="319"/>
                </a:cubicBezTo>
                <a:lnTo>
                  <a:pt x="426" y="28725"/>
                </a:lnTo>
                <a:cubicBezTo>
                  <a:pt x="0" y="29151"/>
                  <a:pt x="0" y="29844"/>
                  <a:pt x="426" y="30271"/>
                </a:cubicBezTo>
                <a:lnTo>
                  <a:pt x="28832" y="58676"/>
                </a:lnTo>
                <a:cubicBezTo>
                  <a:pt x="29045" y="58894"/>
                  <a:pt x="29327" y="59003"/>
                  <a:pt x="29609" y="59003"/>
                </a:cubicBezTo>
                <a:cubicBezTo>
                  <a:pt x="29892" y="59003"/>
                  <a:pt x="30174" y="58894"/>
                  <a:pt x="30387" y="58676"/>
                </a:cubicBezTo>
                <a:lnTo>
                  <a:pt x="58793" y="30271"/>
                </a:lnTo>
                <a:cubicBezTo>
                  <a:pt x="59219" y="29844"/>
                  <a:pt x="59219" y="29151"/>
                  <a:pt x="58793" y="28725"/>
                </a:cubicBezTo>
                <a:lnTo>
                  <a:pt x="30387" y="319"/>
                </a:lnTo>
                <a:cubicBezTo>
                  <a:pt x="30174" y="106"/>
                  <a:pt x="29892" y="0"/>
                  <a:pt x="29609" y="0"/>
                </a:cubicBezTo>
                <a:close/>
              </a:path>
            </a:pathLst>
          </a:custGeom>
          <a:solidFill>
            <a:srgbClr val="FFB7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"/>
          <p:cNvSpPr/>
          <p:nvPr/>
        </p:nvSpPr>
        <p:spPr>
          <a:xfrm>
            <a:off x="5249476" y="943263"/>
            <a:ext cx="3127800" cy="3127287"/>
          </a:xfrm>
          <a:custGeom>
            <a:avLst/>
            <a:gdLst/>
            <a:ahLst/>
            <a:cxnLst/>
            <a:rect l="l" t="t" r="r" b="b"/>
            <a:pathLst>
              <a:path w="61063" h="61053" extrusionOk="0">
                <a:moveTo>
                  <a:pt x="30536" y="407"/>
                </a:moveTo>
                <a:cubicBezTo>
                  <a:pt x="30883" y="407"/>
                  <a:pt x="31200" y="546"/>
                  <a:pt x="31448" y="793"/>
                </a:cubicBezTo>
                <a:lnTo>
                  <a:pt x="60270" y="29605"/>
                </a:lnTo>
                <a:cubicBezTo>
                  <a:pt x="60517" y="29853"/>
                  <a:pt x="60646" y="30180"/>
                  <a:pt x="60646" y="30527"/>
                </a:cubicBezTo>
                <a:cubicBezTo>
                  <a:pt x="60646" y="30873"/>
                  <a:pt x="60517" y="31201"/>
                  <a:pt x="60270" y="31448"/>
                </a:cubicBezTo>
                <a:lnTo>
                  <a:pt x="31448" y="60260"/>
                </a:lnTo>
                <a:cubicBezTo>
                  <a:pt x="31200" y="60508"/>
                  <a:pt x="30883" y="60647"/>
                  <a:pt x="30536" y="60647"/>
                </a:cubicBezTo>
                <a:cubicBezTo>
                  <a:pt x="30180" y="60647"/>
                  <a:pt x="29862" y="60508"/>
                  <a:pt x="29615" y="60260"/>
                </a:cubicBezTo>
                <a:lnTo>
                  <a:pt x="793" y="31448"/>
                </a:lnTo>
                <a:cubicBezTo>
                  <a:pt x="546" y="31201"/>
                  <a:pt x="416" y="30873"/>
                  <a:pt x="416" y="30527"/>
                </a:cubicBezTo>
                <a:cubicBezTo>
                  <a:pt x="416" y="30180"/>
                  <a:pt x="546" y="29853"/>
                  <a:pt x="793" y="29605"/>
                </a:cubicBezTo>
                <a:lnTo>
                  <a:pt x="29615" y="793"/>
                </a:lnTo>
                <a:cubicBezTo>
                  <a:pt x="29862" y="546"/>
                  <a:pt x="30180" y="407"/>
                  <a:pt x="30536" y="407"/>
                </a:cubicBezTo>
                <a:close/>
                <a:moveTo>
                  <a:pt x="30536" y="1"/>
                </a:moveTo>
                <a:cubicBezTo>
                  <a:pt x="30071" y="1"/>
                  <a:pt x="29644" y="179"/>
                  <a:pt x="29318" y="496"/>
                </a:cubicBezTo>
                <a:lnTo>
                  <a:pt x="506" y="29318"/>
                </a:lnTo>
                <a:cubicBezTo>
                  <a:pt x="179" y="29645"/>
                  <a:pt x="0" y="30071"/>
                  <a:pt x="0" y="30527"/>
                </a:cubicBezTo>
                <a:cubicBezTo>
                  <a:pt x="0" y="30983"/>
                  <a:pt x="179" y="31419"/>
                  <a:pt x="506" y="31736"/>
                </a:cubicBezTo>
                <a:lnTo>
                  <a:pt x="29318" y="60557"/>
                </a:lnTo>
                <a:cubicBezTo>
                  <a:pt x="29644" y="60874"/>
                  <a:pt x="30071" y="61053"/>
                  <a:pt x="30536" y="61053"/>
                </a:cubicBezTo>
                <a:cubicBezTo>
                  <a:pt x="30992" y="61053"/>
                  <a:pt x="31418" y="60874"/>
                  <a:pt x="31745" y="60557"/>
                </a:cubicBezTo>
                <a:lnTo>
                  <a:pt x="60557" y="31736"/>
                </a:lnTo>
                <a:cubicBezTo>
                  <a:pt x="60884" y="31419"/>
                  <a:pt x="61063" y="30983"/>
                  <a:pt x="61063" y="30527"/>
                </a:cubicBezTo>
                <a:cubicBezTo>
                  <a:pt x="61063" y="30071"/>
                  <a:pt x="60884" y="29645"/>
                  <a:pt x="60557" y="29318"/>
                </a:cubicBezTo>
                <a:lnTo>
                  <a:pt x="31745" y="496"/>
                </a:lnTo>
                <a:cubicBezTo>
                  <a:pt x="31418" y="179"/>
                  <a:pt x="30992" y="1"/>
                  <a:pt x="30536" y="1"/>
                </a:cubicBezTo>
                <a:close/>
              </a:path>
            </a:pathLst>
          </a:custGeom>
          <a:solidFill>
            <a:srgbClr val="FF63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8"/>
          <p:cNvSpPr/>
          <p:nvPr/>
        </p:nvSpPr>
        <p:spPr>
          <a:xfrm>
            <a:off x="5203325" y="896600"/>
            <a:ext cx="3220666" cy="3220666"/>
          </a:xfrm>
          <a:custGeom>
            <a:avLst/>
            <a:gdLst/>
            <a:ahLst/>
            <a:cxnLst/>
            <a:rect l="l" t="t" r="r" b="b"/>
            <a:pathLst>
              <a:path w="62876" h="62876" extrusionOk="0">
                <a:moveTo>
                  <a:pt x="31437" y="308"/>
                </a:moveTo>
                <a:cubicBezTo>
                  <a:pt x="31923" y="308"/>
                  <a:pt x="32408" y="496"/>
                  <a:pt x="32775" y="872"/>
                </a:cubicBezTo>
                <a:lnTo>
                  <a:pt x="62003" y="30091"/>
                </a:lnTo>
                <a:cubicBezTo>
                  <a:pt x="62360" y="30447"/>
                  <a:pt x="62558" y="30932"/>
                  <a:pt x="62558" y="31438"/>
                </a:cubicBezTo>
                <a:cubicBezTo>
                  <a:pt x="62558" y="31943"/>
                  <a:pt x="62360" y="32429"/>
                  <a:pt x="62003" y="32786"/>
                </a:cubicBezTo>
                <a:lnTo>
                  <a:pt x="32775" y="62014"/>
                </a:lnTo>
                <a:cubicBezTo>
                  <a:pt x="32418" y="62370"/>
                  <a:pt x="31943" y="62568"/>
                  <a:pt x="31437" y="62568"/>
                </a:cubicBezTo>
                <a:cubicBezTo>
                  <a:pt x="30922" y="62568"/>
                  <a:pt x="30446" y="62370"/>
                  <a:pt x="30090" y="62014"/>
                </a:cubicBezTo>
                <a:lnTo>
                  <a:pt x="862" y="32786"/>
                </a:lnTo>
                <a:cubicBezTo>
                  <a:pt x="505" y="32429"/>
                  <a:pt x="307" y="31943"/>
                  <a:pt x="307" y="31438"/>
                </a:cubicBezTo>
                <a:cubicBezTo>
                  <a:pt x="307" y="30932"/>
                  <a:pt x="505" y="30447"/>
                  <a:pt x="862" y="30091"/>
                </a:cubicBezTo>
                <a:lnTo>
                  <a:pt x="30090" y="872"/>
                </a:lnTo>
                <a:cubicBezTo>
                  <a:pt x="30457" y="496"/>
                  <a:pt x="30942" y="308"/>
                  <a:pt x="31437" y="308"/>
                </a:cubicBezTo>
                <a:close/>
                <a:moveTo>
                  <a:pt x="31437" y="0"/>
                </a:moveTo>
                <a:cubicBezTo>
                  <a:pt x="30843" y="0"/>
                  <a:pt x="30288" y="229"/>
                  <a:pt x="29872" y="654"/>
                </a:cubicBezTo>
                <a:lnTo>
                  <a:pt x="644" y="29873"/>
                </a:lnTo>
                <a:cubicBezTo>
                  <a:pt x="228" y="30289"/>
                  <a:pt x="0" y="30844"/>
                  <a:pt x="0" y="31438"/>
                </a:cubicBezTo>
                <a:cubicBezTo>
                  <a:pt x="0" y="32033"/>
                  <a:pt x="228" y="32587"/>
                  <a:pt x="644" y="33004"/>
                </a:cubicBezTo>
                <a:lnTo>
                  <a:pt x="29872" y="62232"/>
                </a:lnTo>
                <a:cubicBezTo>
                  <a:pt x="30288" y="62648"/>
                  <a:pt x="30843" y="62875"/>
                  <a:pt x="31437" y="62875"/>
                </a:cubicBezTo>
                <a:cubicBezTo>
                  <a:pt x="32022" y="62875"/>
                  <a:pt x="32577" y="62648"/>
                  <a:pt x="33003" y="62232"/>
                </a:cubicBezTo>
                <a:lnTo>
                  <a:pt x="62221" y="33004"/>
                </a:lnTo>
                <a:cubicBezTo>
                  <a:pt x="62637" y="32587"/>
                  <a:pt x="62875" y="32033"/>
                  <a:pt x="62875" y="31438"/>
                </a:cubicBezTo>
                <a:cubicBezTo>
                  <a:pt x="62875" y="30844"/>
                  <a:pt x="62637" y="30289"/>
                  <a:pt x="62221" y="29873"/>
                </a:cubicBezTo>
                <a:lnTo>
                  <a:pt x="33003" y="654"/>
                </a:lnTo>
                <a:cubicBezTo>
                  <a:pt x="32577" y="229"/>
                  <a:pt x="32022" y="0"/>
                  <a:pt x="31437" y="0"/>
                </a:cubicBezTo>
                <a:close/>
              </a:path>
            </a:pathLst>
          </a:custGeom>
          <a:solidFill>
            <a:srgbClr val="9F1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28"/>
          <p:cNvPicPr preferRelativeResize="0"/>
          <p:nvPr/>
        </p:nvPicPr>
        <p:blipFill rotWithShape="1">
          <a:blip r:embed="rId3">
            <a:alphaModFix/>
          </a:blip>
          <a:srcRect t="33364"/>
          <a:stretch/>
        </p:blipFill>
        <p:spPr>
          <a:xfrm>
            <a:off x="5345325" y="1038675"/>
            <a:ext cx="2936700" cy="2937000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Company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Overview</a:t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339" name="Google Shape;339;p29"/>
          <p:cNvSpPr txBox="1">
            <a:spLocks noGrp="1"/>
          </p:cNvSpPr>
          <p:nvPr>
            <p:ph type="body" idx="1"/>
          </p:nvPr>
        </p:nvSpPr>
        <p:spPr>
          <a:xfrm>
            <a:off x="791850" y="1528750"/>
            <a:ext cx="4733700" cy="10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2"/>
                </a:solidFill>
              </a:rPr>
              <a:t>Chicago STARS Management</a:t>
            </a:r>
            <a:endParaRPr sz="2800" b="1">
              <a:solidFill>
                <a:schemeClr val="dk2"/>
              </a:solidFill>
            </a:endParaRPr>
          </a:p>
        </p:txBody>
      </p:sp>
      <p:grpSp>
        <p:nvGrpSpPr>
          <p:cNvPr id="340" name="Google Shape;340;p29"/>
          <p:cNvGrpSpPr/>
          <p:nvPr/>
        </p:nvGrpSpPr>
        <p:grpSpPr>
          <a:xfrm>
            <a:off x="2622661" y="3282100"/>
            <a:ext cx="205769" cy="249573"/>
            <a:chOff x="7662181" y="3803446"/>
            <a:chExt cx="302823" cy="360498"/>
          </a:xfrm>
        </p:grpSpPr>
        <p:sp>
          <p:nvSpPr>
            <p:cNvPr id="341" name="Google Shape;341;p29"/>
            <p:cNvSpPr/>
            <p:nvPr/>
          </p:nvSpPr>
          <p:spPr>
            <a:xfrm>
              <a:off x="7801388" y="4144161"/>
              <a:ext cx="22683" cy="19782"/>
            </a:xfrm>
            <a:custGeom>
              <a:avLst/>
              <a:gdLst/>
              <a:ahLst/>
              <a:cxnLst/>
              <a:rect l="l" t="t" r="r" b="b"/>
              <a:pathLst>
                <a:path w="868" h="757" extrusionOk="0">
                  <a:moveTo>
                    <a:pt x="567" y="1"/>
                  </a:moveTo>
                  <a:cubicBezTo>
                    <a:pt x="519" y="1"/>
                    <a:pt x="468" y="20"/>
                    <a:pt x="424" y="64"/>
                  </a:cubicBezTo>
                  <a:lnTo>
                    <a:pt x="87" y="401"/>
                  </a:lnTo>
                  <a:cubicBezTo>
                    <a:pt x="1" y="487"/>
                    <a:pt x="1" y="622"/>
                    <a:pt x="87" y="699"/>
                  </a:cubicBezTo>
                  <a:cubicBezTo>
                    <a:pt x="126" y="737"/>
                    <a:pt x="179" y="756"/>
                    <a:pt x="231" y="756"/>
                  </a:cubicBezTo>
                  <a:cubicBezTo>
                    <a:pt x="284" y="756"/>
                    <a:pt x="337" y="737"/>
                    <a:pt x="376" y="699"/>
                  </a:cubicBezTo>
                  <a:lnTo>
                    <a:pt x="712" y="362"/>
                  </a:lnTo>
                  <a:cubicBezTo>
                    <a:pt x="867" y="207"/>
                    <a:pt x="727" y="1"/>
                    <a:pt x="56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7662181" y="4059283"/>
              <a:ext cx="199286" cy="89399"/>
            </a:xfrm>
            <a:custGeom>
              <a:avLst/>
              <a:gdLst/>
              <a:ahLst/>
              <a:cxnLst/>
              <a:rect l="l" t="t" r="r" b="b"/>
              <a:pathLst>
                <a:path w="7626" h="3421" extrusionOk="0">
                  <a:moveTo>
                    <a:pt x="5930" y="1"/>
                  </a:moveTo>
                  <a:cubicBezTo>
                    <a:pt x="5533" y="1"/>
                    <a:pt x="5137" y="152"/>
                    <a:pt x="4837" y="456"/>
                  </a:cubicBezTo>
                  <a:lnTo>
                    <a:pt x="2616" y="2677"/>
                  </a:lnTo>
                  <a:cubicBezTo>
                    <a:pt x="2400" y="2894"/>
                    <a:pt x="2113" y="3002"/>
                    <a:pt x="1826" y="3002"/>
                  </a:cubicBezTo>
                  <a:cubicBezTo>
                    <a:pt x="1539" y="3002"/>
                    <a:pt x="1250" y="2894"/>
                    <a:pt x="1029" y="2677"/>
                  </a:cubicBezTo>
                  <a:lnTo>
                    <a:pt x="895" y="2543"/>
                  </a:lnTo>
                  <a:cubicBezTo>
                    <a:pt x="462" y="2101"/>
                    <a:pt x="462" y="1389"/>
                    <a:pt x="895" y="956"/>
                  </a:cubicBezTo>
                  <a:lnTo>
                    <a:pt x="1193" y="658"/>
                  </a:lnTo>
                  <a:cubicBezTo>
                    <a:pt x="1340" y="511"/>
                    <a:pt x="1200" y="302"/>
                    <a:pt x="1040" y="302"/>
                  </a:cubicBezTo>
                  <a:cubicBezTo>
                    <a:pt x="991" y="302"/>
                    <a:pt x="940" y="322"/>
                    <a:pt x="895" y="370"/>
                  </a:cubicBezTo>
                  <a:lnTo>
                    <a:pt x="606" y="658"/>
                  </a:lnTo>
                  <a:cubicBezTo>
                    <a:pt x="0" y="1264"/>
                    <a:pt x="0" y="2235"/>
                    <a:pt x="606" y="2841"/>
                  </a:cubicBezTo>
                  <a:lnTo>
                    <a:pt x="731" y="2966"/>
                  </a:lnTo>
                  <a:cubicBezTo>
                    <a:pt x="1034" y="3269"/>
                    <a:pt x="1428" y="3420"/>
                    <a:pt x="1823" y="3420"/>
                  </a:cubicBezTo>
                  <a:cubicBezTo>
                    <a:pt x="2217" y="3420"/>
                    <a:pt x="2611" y="3269"/>
                    <a:pt x="2914" y="2966"/>
                  </a:cubicBezTo>
                  <a:lnTo>
                    <a:pt x="5135" y="754"/>
                  </a:lnTo>
                  <a:cubicBezTo>
                    <a:pt x="5352" y="533"/>
                    <a:pt x="5638" y="423"/>
                    <a:pt x="5925" y="423"/>
                  </a:cubicBezTo>
                  <a:cubicBezTo>
                    <a:pt x="6212" y="423"/>
                    <a:pt x="6501" y="533"/>
                    <a:pt x="6722" y="754"/>
                  </a:cubicBezTo>
                  <a:cubicBezTo>
                    <a:pt x="7164" y="1187"/>
                    <a:pt x="7164" y="1899"/>
                    <a:pt x="6722" y="2341"/>
                  </a:cubicBezTo>
                  <a:lnTo>
                    <a:pt x="6049" y="3014"/>
                  </a:lnTo>
                  <a:cubicBezTo>
                    <a:pt x="5902" y="3161"/>
                    <a:pt x="6036" y="3370"/>
                    <a:pt x="6197" y="3370"/>
                  </a:cubicBezTo>
                  <a:cubicBezTo>
                    <a:pt x="6247" y="3370"/>
                    <a:pt x="6299" y="3350"/>
                    <a:pt x="6347" y="3303"/>
                  </a:cubicBezTo>
                  <a:lnTo>
                    <a:pt x="7020" y="2639"/>
                  </a:lnTo>
                  <a:cubicBezTo>
                    <a:pt x="7626" y="2033"/>
                    <a:pt x="7626" y="1052"/>
                    <a:pt x="7020" y="447"/>
                  </a:cubicBezTo>
                  <a:cubicBezTo>
                    <a:pt x="6718" y="150"/>
                    <a:pt x="6324" y="1"/>
                    <a:pt x="593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7673731" y="4032497"/>
              <a:ext cx="55819" cy="55401"/>
            </a:xfrm>
            <a:custGeom>
              <a:avLst/>
              <a:gdLst/>
              <a:ahLst/>
              <a:cxnLst/>
              <a:rect l="l" t="t" r="r" b="b"/>
              <a:pathLst>
                <a:path w="2136" h="2120" extrusionOk="0">
                  <a:moveTo>
                    <a:pt x="1347" y="0"/>
                  </a:moveTo>
                  <a:lnTo>
                    <a:pt x="68" y="1472"/>
                  </a:lnTo>
                  <a:cubicBezTo>
                    <a:pt x="1" y="1539"/>
                    <a:pt x="10" y="1645"/>
                    <a:pt x="78" y="1722"/>
                  </a:cubicBezTo>
                  <a:lnTo>
                    <a:pt x="424" y="2068"/>
                  </a:lnTo>
                  <a:cubicBezTo>
                    <a:pt x="459" y="2103"/>
                    <a:pt x="504" y="2119"/>
                    <a:pt x="550" y="2119"/>
                  </a:cubicBezTo>
                  <a:cubicBezTo>
                    <a:pt x="593" y="2119"/>
                    <a:pt x="637" y="2105"/>
                    <a:pt x="674" y="2077"/>
                  </a:cubicBezTo>
                  <a:lnTo>
                    <a:pt x="2135" y="798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7680264" y="4043055"/>
              <a:ext cx="49286" cy="44948"/>
            </a:xfrm>
            <a:custGeom>
              <a:avLst/>
              <a:gdLst/>
              <a:ahLst/>
              <a:cxnLst/>
              <a:rect l="l" t="t" r="r" b="b"/>
              <a:pathLst>
                <a:path w="1886" h="1720" extrusionOk="0">
                  <a:moveTo>
                    <a:pt x="1491" y="0"/>
                  </a:moveTo>
                  <a:lnTo>
                    <a:pt x="1" y="1491"/>
                  </a:lnTo>
                  <a:lnTo>
                    <a:pt x="174" y="1664"/>
                  </a:lnTo>
                  <a:cubicBezTo>
                    <a:pt x="210" y="1700"/>
                    <a:pt x="257" y="1719"/>
                    <a:pt x="305" y="1719"/>
                  </a:cubicBezTo>
                  <a:cubicBezTo>
                    <a:pt x="346" y="1719"/>
                    <a:pt x="388" y="1705"/>
                    <a:pt x="424" y="1673"/>
                  </a:cubicBezTo>
                  <a:lnTo>
                    <a:pt x="1885" y="394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7693331" y="3857096"/>
              <a:ext cx="211882" cy="211072"/>
            </a:xfrm>
            <a:custGeom>
              <a:avLst/>
              <a:gdLst/>
              <a:ahLst/>
              <a:cxnLst/>
              <a:rect l="l" t="t" r="r" b="b"/>
              <a:pathLst>
                <a:path w="8108" h="8077" extrusionOk="0">
                  <a:moveTo>
                    <a:pt x="6126" y="0"/>
                  </a:moveTo>
                  <a:lnTo>
                    <a:pt x="97" y="6991"/>
                  </a:lnTo>
                  <a:cubicBezTo>
                    <a:pt x="1" y="7107"/>
                    <a:pt x="10" y="7270"/>
                    <a:pt x="116" y="7376"/>
                  </a:cubicBezTo>
                  <a:lnTo>
                    <a:pt x="732" y="7991"/>
                  </a:lnTo>
                  <a:cubicBezTo>
                    <a:pt x="788" y="8048"/>
                    <a:pt x="861" y="8077"/>
                    <a:pt x="935" y="8077"/>
                  </a:cubicBezTo>
                  <a:cubicBezTo>
                    <a:pt x="999" y="8077"/>
                    <a:pt x="1063" y="8055"/>
                    <a:pt x="1116" y="8010"/>
                  </a:cubicBezTo>
                  <a:lnTo>
                    <a:pt x="8107" y="1981"/>
                  </a:lnTo>
                  <a:lnTo>
                    <a:pt x="8049" y="1943"/>
                  </a:lnTo>
                  <a:cubicBezTo>
                    <a:pt x="7261" y="1491"/>
                    <a:pt x="6617" y="837"/>
                    <a:pt x="6165" y="58"/>
                  </a:cubicBezTo>
                  <a:lnTo>
                    <a:pt x="6126" y="0"/>
                  </a:ln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7704385" y="3886495"/>
              <a:ext cx="200828" cy="181542"/>
            </a:xfrm>
            <a:custGeom>
              <a:avLst/>
              <a:gdLst/>
              <a:ahLst/>
              <a:cxnLst/>
              <a:rect l="l" t="t" r="r" b="b"/>
              <a:pathLst>
                <a:path w="7685" h="6947" extrusionOk="0">
                  <a:moveTo>
                    <a:pt x="6559" y="0"/>
                  </a:moveTo>
                  <a:lnTo>
                    <a:pt x="1" y="6559"/>
                  </a:lnTo>
                  <a:lnTo>
                    <a:pt x="309" y="6866"/>
                  </a:lnTo>
                  <a:cubicBezTo>
                    <a:pt x="363" y="6920"/>
                    <a:pt x="432" y="6947"/>
                    <a:pt x="502" y="6947"/>
                  </a:cubicBezTo>
                  <a:cubicBezTo>
                    <a:pt x="569" y="6947"/>
                    <a:pt x="637" y="6923"/>
                    <a:pt x="693" y="6876"/>
                  </a:cubicBezTo>
                  <a:lnTo>
                    <a:pt x="7684" y="847"/>
                  </a:lnTo>
                  <a:lnTo>
                    <a:pt x="7626" y="818"/>
                  </a:lnTo>
                  <a:cubicBezTo>
                    <a:pt x="7232" y="587"/>
                    <a:pt x="6876" y="318"/>
                    <a:pt x="655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7799376" y="3803446"/>
              <a:ext cx="165628" cy="138555"/>
            </a:xfrm>
            <a:custGeom>
              <a:avLst/>
              <a:gdLst/>
              <a:ahLst/>
              <a:cxnLst/>
              <a:rect l="l" t="t" r="r" b="b"/>
              <a:pathLst>
                <a:path w="6338" h="5302" extrusionOk="0">
                  <a:moveTo>
                    <a:pt x="3678" y="0"/>
                  </a:moveTo>
                  <a:cubicBezTo>
                    <a:pt x="3059" y="0"/>
                    <a:pt x="2438" y="236"/>
                    <a:pt x="1962" y="707"/>
                  </a:cubicBezTo>
                  <a:cubicBezTo>
                    <a:pt x="1" y="2669"/>
                    <a:pt x="953" y="3448"/>
                    <a:pt x="1799" y="4294"/>
                  </a:cubicBezTo>
                  <a:cubicBezTo>
                    <a:pt x="2297" y="4791"/>
                    <a:pt x="2749" y="5301"/>
                    <a:pt x="3398" y="5301"/>
                  </a:cubicBezTo>
                  <a:cubicBezTo>
                    <a:pt x="3903" y="5301"/>
                    <a:pt x="4527" y="4993"/>
                    <a:pt x="5386" y="4130"/>
                  </a:cubicBezTo>
                  <a:cubicBezTo>
                    <a:pt x="6338" y="3188"/>
                    <a:pt x="6338" y="1649"/>
                    <a:pt x="5386" y="707"/>
                  </a:cubicBezTo>
                  <a:cubicBezTo>
                    <a:pt x="4915" y="236"/>
                    <a:pt x="4297" y="0"/>
                    <a:pt x="367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7833296" y="3810606"/>
              <a:ext cx="131708" cy="131394"/>
            </a:xfrm>
            <a:custGeom>
              <a:avLst/>
              <a:gdLst/>
              <a:ahLst/>
              <a:cxnLst/>
              <a:rect l="l" t="t" r="r" b="b"/>
              <a:pathLst>
                <a:path w="5040" h="5028" extrusionOk="0">
                  <a:moveTo>
                    <a:pt x="3501" y="0"/>
                  </a:moveTo>
                  <a:lnTo>
                    <a:pt x="3501" y="0"/>
                  </a:lnTo>
                  <a:cubicBezTo>
                    <a:pt x="3982" y="933"/>
                    <a:pt x="3809" y="2077"/>
                    <a:pt x="3059" y="2827"/>
                  </a:cubicBezTo>
                  <a:cubicBezTo>
                    <a:pt x="2202" y="3689"/>
                    <a:pt x="1575" y="3999"/>
                    <a:pt x="1068" y="3999"/>
                  </a:cubicBezTo>
                  <a:cubicBezTo>
                    <a:pt x="652" y="3999"/>
                    <a:pt x="317" y="3792"/>
                    <a:pt x="1" y="3510"/>
                  </a:cubicBezTo>
                  <a:lnTo>
                    <a:pt x="1" y="3510"/>
                  </a:lnTo>
                  <a:cubicBezTo>
                    <a:pt x="155" y="3683"/>
                    <a:pt x="328" y="3856"/>
                    <a:pt x="501" y="4020"/>
                  </a:cubicBezTo>
                  <a:cubicBezTo>
                    <a:pt x="999" y="4517"/>
                    <a:pt x="1451" y="5027"/>
                    <a:pt x="2100" y="5027"/>
                  </a:cubicBezTo>
                  <a:cubicBezTo>
                    <a:pt x="2605" y="5027"/>
                    <a:pt x="3229" y="4719"/>
                    <a:pt x="4088" y="3856"/>
                  </a:cubicBezTo>
                  <a:cubicBezTo>
                    <a:pt x="5040" y="2914"/>
                    <a:pt x="5040" y="1375"/>
                    <a:pt x="4088" y="433"/>
                  </a:cubicBezTo>
                  <a:cubicBezTo>
                    <a:pt x="3915" y="260"/>
                    <a:pt x="3713" y="116"/>
                    <a:pt x="3501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7804158" y="3929457"/>
              <a:ext cx="28667" cy="28432"/>
            </a:xfrm>
            <a:custGeom>
              <a:avLst/>
              <a:gdLst/>
              <a:ahLst/>
              <a:cxnLst/>
              <a:rect l="l" t="t" r="r" b="b"/>
              <a:pathLst>
                <a:path w="1097" h="1088" extrusionOk="0">
                  <a:moveTo>
                    <a:pt x="549" y="1"/>
                  </a:moveTo>
                  <a:cubicBezTo>
                    <a:pt x="250" y="1"/>
                    <a:pt x="0" y="241"/>
                    <a:pt x="0" y="539"/>
                  </a:cubicBezTo>
                  <a:cubicBezTo>
                    <a:pt x="0" y="847"/>
                    <a:pt x="250" y="1087"/>
                    <a:pt x="549" y="1087"/>
                  </a:cubicBezTo>
                  <a:cubicBezTo>
                    <a:pt x="847" y="1087"/>
                    <a:pt x="1097" y="847"/>
                    <a:pt x="1097" y="539"/>
                  </a:cubicBezTo>
                  <a:cubicBezTo>
                    <a:pt x="1097" y="241"/>
                    <a:pt x="847" y="1"/>
                    <a:pt x="549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7806929" y="4129710"/>
              <a:ext cx="29922" cy="28929"/>
            </a:xfrm>
            <a:custGeom>
              <a:avLst/>
              <a:gdLst/>
              <a:ahLst/>
              <a:cxnLst/>
              <a:rect l="l" t="t" r="r" b="b"/>
              <a:pathLst>
                <a:path w="1145" h="1107" extrusionOk="0">
                  <a:moveTo>
                    <a:pt x="581" y="0"/>
                  </a:moveTo>
                  <a:cubicBezTo>
                    <a:pt x="525" y="0"/>
                    <a:pt x="469" y="27"/>
                    <a:pt x="433" y="79"/>
                  </a:cubicBezTo>
                  <a:lnTo>
                    <a:pt x="58" y="579"/>
                  </a:lnTo>
                  <a:cubicBezTo>
                    <a:pt x="0" y="656"/>
                    <a:pt x="10" y="752"/>
                    <a:pt x="68" y="819"/>
                  </a:cubicBezTo>
                  <a:lnTo>
                    <a:pt x="298" y="1050"/>
                  </a:lnTo>
                  <a:cubicBezTo>
                    <a:pt x="336" y="1087"/>
                    <a:pt x="385" y="1107"/>
                    <a:pt x="435" y="1107"/>
                  </a:cubicBezTo>
                  <a:cubicBezTo>
                    <a:pt x="475" y="1107"/>
                    <a:pt x="514" y="1095"/>
                    <a:pt x="548" y="1069"/>
                  </a:cubicBezTo>
                  <a:lnTo>
                    <a:pt x="1048" y="694"/>
                  </a:lnTo>
                  <a:cubicBezTo>
                    <a:pt x="1135" y="617"/>
                    <a:pt x="1145" y="482"/>
                    <a:pt x="1068" y="406"/>
                  </a:cubicBezTo>
                  <a:lnTo>
                    <a:pt x="712" y="59"/>
                  </a:lnTo>
                  <a:cubicBezTo>
                    <a:pt x="676" y="20"/>
                    <a:pt x="629" y="0"/>
                    <a:pt x="581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050" y="1435350"/>
            <a:ext cx="2796600" cy="2272800"/>
          </a:xfrm>
          <a:prstGeom prst="ellipse">
            <a:avLst/>
          </a:prstGeom>
          <a:noFill/>
          <a:ln>
            <a:noFill/>
          </a:ln>
          <a:effectLst>
            <a:outerShdw blurRad="57150" dist="19050" dir="7560000" algn="bl" rotWithShape="0">
              <a:schemeClr val="lt1">
                <a:alpha val="44000"/>
              </a:schemeClr>
            </a:outerShdw>
          </a:effectLst>
        </p:spPr>
      </p:pic>
      <p:sp>
        <p:nvSpPr>
          <p:cNvPr id="352" name="Google Shape;352;p29"/>
          <p:cNvSpPr txBox="1"/>
          <p:nvPr/>
        </p:nvSpPr>
        <p:spPr>
          <a:xfrm>
            <a:off x="1196100" y="2571750"/>
            <a:ext cx="47337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Building profitable careers and awareness for growing “underdog” artists, that attract lifelong </a:t>
            </a:r>
            <a:r>
              <a:rPr lang="en" sz="1700" b="1">
                <a:solidFill>
                  <a:schemeClr val="lt1"/>
                </a:solidFill>
                <a:highlight>
                  <a:schemeClr val="dk2"/>
                </a:highlight>
                <a:latin typeface="Barlow"/>
                <a:ea typeface="Barlow"/>
                <a:cs typeface="Barlow"/>
                <a:sym typeface="Barlow"/>
              </a:rPr>
              <a:t>die-hard</a:t>
            </a:r>
            <a:r>
              <a:rPr lang="en" sz="17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fans. </a:t>
            </a:r>
            <a:endParaRPr sz="17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"/>
          <p:cNvSpPr txBox="1">
            <a:spLocks noGrp="1"/>
          </p:cNvSpPr>
          <p:nvPr>
            <p:ph type="title"/>
          </p:nvPr>
        </p:nvSpPr>
        <p:spPr>
          <a:xfrm>
            <a:off x="720000" y="3193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Staff </a:t>
            </a:r>
            <a:r>
              <a:rPr lang="en" dirty="0">
                <a:solidFill>
                  <a:schemeClr val="lt1"/>
                </a:solidFill>
                <a:highlight>
                  <a:schemeClr val="dk2"/>
                </a:highlight>
              </a:rPr>
              <a:t>Roles</a:t>
            </a:r>
            <a:endParaRPr dirty="0"/>
          </a:p>
        </p:txBody>
      </p:sp>
      <p:sp>
        <p:nvSpPr>
          <p:cNvPr id="358" name="Google Shape;358;p30"/>
          <p:cNvSpPr txBox="1"/>
          <p:nvPr/>
        </p:nvSpPr>
        <p:spPr>
          <a:xfrm>
            <a:off x="502950" y="1221625"/>
            <a:ext cx="813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9" name="Google Shape;359;p30"/>
          <p:cNvSpPr txBox="1"/>
          <p:nvPr/>
        </p:nvSpPr>
        <p:spPr>
          <a:xfrm>
            <a:off x="191386" y="892050"/>
            <a:ext cx="8952614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lt1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rPr>
              <a:t>MANAGER:</a:t>
            </a:r>
            <a:r>
              <a:rPr lang="en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GABE BOSTICK - </a:t>
            </a: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Works directly with the artist to help guide them and provide them with what they need. Acts as the middleman between the company and the artist.</a:t>
            </a:r>
            <a:endParaRPr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lt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rPr>
              <a:t>PR/MARKETING:</a:t>
            </a:r>
            <a:r>
              <a:rPr lang="en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ZACH WEST - </a:t>
            </a: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Cultivates an image and a marketing scheme that maximizes the accessibility of the band, and maximizes the amount of money the band can make from merch. 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rPr>
              <a:t>CREATIVE DIRECTOR/MARKETING:</a:t>
            </a:r>
            <a:r>
              <a:rPr lang="en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VICTORIA JIARAS - </a:t>
            </a:r>
            <a:r>
              <a:rPr lang="en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Aims to create a sense of creative consistency to each task, bring ideas of what everything should end up looking &amp; feeling like. Emphasis on this in our marketing.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" b="1" dirty="0">
                <a:solidFill>
                  <a:schemeClr val="lt1"/>
                </a:solidFill>
                <a:highlight>
                  <a:schemeClr val="dk2"/>
                </a:highlight>
                <a:latin typeface="Oswald"/>
                <a:ea typeface="Oswald"/>
                <a:cs typeface="Oswald"/>
                <a:sym typeface="Oswald"/>
              </a:rPr>
              <a:t>SOCIAL MEDIA MANAGER:</a:t>
            </a:r>
            <a:r>
              <a:rPr lang="en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CHRISTIAN ORTEGA - </a:t>
            </a: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Manages social media presence across multiple platforms.</a:t>
            </a:r>
            <a:endParaRPr dirty="0">
              <a:solidFill>
                <a:schemeClr val="lt1"/>
              </a:solidFill>
              <a:highlight>
                <a:schemeClr val="dk2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lt1"/>
                </a:solidFill>
                <a:highlight>
                  <a:schemeClr val="accent3"/>
                </a:highlight>
                <a:latin typeface="Oswald"/>
                <a:ea typeface="Oswald"/>
                <a:cs typeface="Oswald"/>
                <a:sym typeface="Oswald"/>
              </a:rPr>
              <a:t>TOUR MANAGER:</a:t>
            </a:r>
            <a:r>
              <a:rPr lang="en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MARIA SCHROEDER - </a:t>
            </a: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Ensures that the tour is running smoothly, looks after tour finances, and is responsible for daily schedules.</a:t>
            </a:r>
            <a:endParaRPr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lt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rPr>
              <a:t>BOOKING AGENT:</a:t>
            </a:r>
            <a:r>
              <a:rPr lang="en" b="1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JESSE SMERECHNIAK - </a:t>
            </a: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Coordinates live performances for artists and handles communication with individual show venues.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lt1"/>
                </a:solidFill>
                <a:highlight>
                  <a:schemeClr val="accent1"/>
                </a:highlight>
                <a:latin typeface="Oswald"/>
                <a:ea typeface="Oswald"/>
                <a:cs typeface="Oswald"/>
                <a:sym typeface="Oswald"/>
              </a:rPr>
              <a:t>LAWYER:</a:t>
            </a:r>
            <a:r>
              <a:rPr lang="en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ALEX PEREZ - </a:t>
            </a: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Responsible for overseeing the legality of contracts and transactions between musicians and outside parties as well as copyright agreements.</a:t>
            </a:r>
            <a:endParaRPr dirty="0">
              <a:solidFill>
                <a:schemeClr val="lt1"/>
              </a:solidFill>
              <a:highlight>
                <a:schemeClr val="accen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Comprehensive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Client Overview</a:t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365" name="Google Shape;365;p31"/>
          <p:cNvSpPr txBox="1">
            <a:spLocks noGrp="1"/>
          </p:cNvSpPr>
          <p:nvPr>
            <p:ph type="body" idx="1"/>
          </p:nvPr>
        </p:nvSpPr>
        <p:spPr>
          <a:xfrm>
            <a:off x="720000" y="1403550"/>
            <a:ext cx="3307800" cy="31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100"/>
              <a:buFont typeface="Arial"/>
              <a:buNone/>
            </a:pPr>
            <a:r>
              <a:rPr lang="en"/>
              <a:t>Our client overview comes in the form of a concise one-sheet shown on the next slide.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366" name="Google Shape;366;p31"/>
          <p:cNvGrpSpPr/>
          <p:nvPr/>
        </p:nvGrpSpPr>
        <p:grpSpPr>
          <a:xfrm>
            <a:off x="5234548" y="1377090"/>
            <a:ext cx="3126434" cy="3126434"/>
            <a:chOff x="5234548" y="1311613"/>
            <a:chExt cx="3126434" cy="3126434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5234548" y="1311613"/>
              <a:ext cx="3126434" cy="3126434"/>
              <a:chOff x="5312925" y="1317100"/>
              <a:chExt cx="2971048" cy="2971048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5399063" y="1408767"/>
                <a:ext cx="2798246" cy="2788087"/>
              </a:xfrm>
              <a:custGeom>
                <a:avLst/>
                <a:gdLst/>
                <a:ahLst/>
                <a:cxnLst/>
                <a:rect l="l" t="t" r="r" b="b"/>
                <a:pathLst>
                  <a:path w="59219" h="59004" extrusionOk="0">
                    <a:moveTo>
                      <a:pt x="29609" y="0"/>
                    </a:moveTo>
                    <a:cubicBezTo>
                      <a:pt x="29327" y="0"/>
                      <a:pt x="29045" y="106"/>
                      <a:pt x="28832" y="319"/>
                    </a:cubicBezTo>
                    <a:lnTo>
                      <a:pt x="426" y="28725"/>
                    </a:lnTo>
                    <a:cubicBezTo>
                      <a:pt x="0" y="29151"/>
                      <a:pt x="0" y="29844"/>
                      <a:pt x="426" y="30271"/>
                    </a:cubicBezTo>
                    <a:lnTo>
                      <a:pt x="28832" y="58676"/>
                    </a:lnTo>
                    <a:cubicBezTo>
                      <a:pt x="29045" y="58894"/>
                      <a:pt x="29327" y="59003"/>
                      <a:pt x="29609" y="59003"/>
                    </a:cubicBezTo>
                    <a:cubicBezTo>
                      <a:pt x="29892" y="59003"/>
                      <a:pt x="30174" y="58894"/>
                      <a:pt x="30387" y="58676"/>
                    </a:cubicBezTo>
                    <a:lnTo>
                      <a:pt x="58793" y="30271"/>
                    </a:lnTo>
                    <a:cubicBezTo>
                      <a:pt x="59219" y="29844"/>
                      <a:pt x="59219" y="29151"/>
                      <a:pt x="58793" y="28725"/>
                    </a:cubicBezTo>
                    <a:lnTo>
                      <a:pt x="30387" y="319"/>
                    </a:lnTo>
                    <a:cubicBezTo>
                      <a:pt x="30174" y="106"/>
                      <a:pt x="29892" y="0"/>
                      <a:pt x="29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5355498" y="1360146"/>
                <a:ext cx="2885379" cy="2884907"/>
              </a:xfrm>
              <a:custGeom>
                <a:avLst/>
                <a:gdLst/>
                <a:ahLst/>
                <a:cxnLst/>
                <a:rect l="l" t="t" r="r" b="b"/>
                <a:pathLst>
                  <a:path w="61063" h="61053" extrusionOk="0">
                    <a:moveTo>
                      <a:pt x="30536" y="407"/>
                    </a:moveTo>
                    <a:cubicBezTo>
                      <a:pt x="30883" y="407"/>
                      <a:pt x="31200" y="546"/>
                      <a:pt x="31448" y="793"/>
                    </a:cubicBezTo>
                    <a:lnTo>
                      <a:pt x="60270" y="29605"/>
                    </a:lnTo>
                    <a:cubicBezTo>
                      <a:pt x="60517" y="29853"/>
                      <a:pt x="60646" y="30180"/>
                      <a:pt x="60646" y="30527"/>
                    </a:cubicBezTo>
                    <a:cubicBezTo>
                      <a:pt x="60646" y="30873"/>
                      <a:pt x="60517" y="31201"/>
                      <a:pt x="60270" y="31448"/>
                    </a:cubicBezTo>
                    <a:lnTo>
                      <a:pt x="31448" y="60260"/>
                    </a:lnTo>
                    <a:cubicBezTo>
                      <a:pt x="31200" y="60508"/>
                      <a:pt x="30883" y="60647"/>
                      <a:pt x="30536" y="60647"/>
                    </a:cubicBezTo>
                    <a:cubicBezTo>
                      <a:pt x="30180" y="60647"/>
                      <a:pt x="29862" y="60508"/>
                      <a:pt x="29615" y="60260"/>
                    </a:cubicBezTo>
                    <a:lnTo>
                      <a:pt x="793" y="31448"/>
                    </a:lnTo>
                    <a:cubicBezTo>
                      <a:pt x="546" y="31201"/>
                      <a:pt x="416" y="30873"/>
                      <a:pt x="416" y="30527"/>
                    </a:cubicBezTo>
                    <a:cubicBezTo>
                      <a:pt x="416" y="30180"/>
                      <a:pt x="546" y="29853"/>
                      <a:pt x="793" y="29605"/>
                    </a:cubicBezTo>
                    <a:lnTo>
                      <a:pt x="29615" y="793"/>
                    </a:lnTo>
                    <a:cubicBezTo>
                      <a:pt x="29862" y="546"/>
                      <a:pt x="30180" y="407"/>
                      <a:pt x="30536" y="407"/>
                    </a:cubicBezTo>
                    <a:close/>
                    <a:moveTo>
                      <a:pt x="30536" y="1"/>
                    </a:moveTo>
                    <a:cubicBezTo>
                      <a:pt x="30071" y="1"/>
                      <a:pt x="29644" y="179"/>
                      <a:pt x="29318" y="496"/>
                    </a:cubicBezTo>
                    <a:lnTo>
                      <a:pt x="506" y="29318"/>
                    </a:lnTo>
                    <a:cubicBezTo>
                      <a:pt x="179" y="29645"/>
                      <a:pt x="0" y="30071"/>
                      <a:pt x="0" y="30527"/>
                    </a:cubicBezTo>
                    <a:cubicBezTo>
                      <a:pt x="0" y="30983"/>
                      <a:pt x="179" y="31419"/>
                      <a:pt x="506" y="31736"/>
                    </a:cubicBezTo>
                    <a:lnTo>
                      <a:pt x="29318" y="60557"/>
                    </a:lnTo>
                    <a:cubicBezTo>
                      <a:pt x="29644" y="60874"/>
                      <a:pt x="30071" y="61053"/>
                      <a:pt x="30536" y="61053"/>
                    </a:cubicBezTo>
                    <a:cubicBezTo>
                      <a:pt x="30992" y="61053"/>
                      <a:pt x="31418" y="60874"/>
                      <a:pt x="31745" y="60557"/>
                    </a:cubicBezTo>
                    <a:lnTo>
                      <a:pt x="60557" y="31736"/>
                    </a:lnTo>
                    <a:cubicBezTo>
                      <a:pt x="60884" y="31419"/>
                      <a:pt x="61063" y="30983"/>
                      <a:pt x="61063" y="30527"/>
                    </a:cubicBezTo>
                    <a:cubicBezTo>
                      <a:pt x="61063" y="30071"/>
                      <a:pt x="60884" y="29645"/>
                      <a:pt x="60557" y="29318"/>
                    </a:cubicBezTo>
                    <a:lnTo>
                      <a:pt x="31745" y="496"/>
                    </a:lnTo>
                    <a:cubicBezTo>
                      <a:pt x="31418" y="179"/>
                      <a:pt x="30992" y="1"/>
                      <a:pt x="30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5312925" y="1317100"/>
                <a:ext cx="2971048" cy="2971048"/>
              </a:xfrm>
              <a:custGeom>
                <a:avLst/>
                <a:gdLst/>
                <a:ahLst/>
                <a:cxnLst/>
                <a:rect l="l" t="t" r="r" b="b"/>
                <a:pathLst>
                  <a:path w="62876" h="62876" extrusionOk="0">
                    <a:moveTo>
                      <a:pt x="31437" y="308"/>
                    </a:moveTo>
                    <a:cubicBezTo>
                      <a:pt x="31923" y="308"/>
                      <a:pt x="32408" y="496"/>
                      <a:pt x="32775" y="872"/>
                    </a:cubicBezTo>
                    <a:lnTo>
                      <a:pt x="62003" y="30091"/>
                    </a:lnTo>
                    <a:cubicBezTo>
                      <a:pt x="62360" y="30447"/>
                      <a:pt x="62558" y="30932"/>
                      <a:pt x="62558" y="31438"/>
                    </a:cubicBezTo>
                    <a:cubicBezTo>
                      <a:pt x="62558" y="31943"/>
                      <a:pt x="62360" y="32429"/>
                      <a:pt x="62003" y="32786"/>
                    </a:cubicBezTo>
                    <a:lnTo>
                      <a:pt x="32775" y="62014"/>
                    </a:lnTo>
                    <a:cubicBezTo>
                      <a:pt x="32418" y="62370"/>
                      <a:pt x="31943" y="62568"/>
                      <a:pt x="31437" y="62568"/>
                    </a:cubicBezTo>
                    <a:cubicBezTo>
                      <a:pt x="30922" y="62568"/>
                      <a:pt x="30446" y="62370"/>
                      <a:pt x="30090" y="62014"/>
                    </a:cubicBezTo>
                    <a:lnTo>
                      <a:pt x="862" y="32786"/>
                    </a:lnTo>
                    <a:cubicBezTo>
                      <a:pt x="505" y="32429"/>
                      <a:pt x="307" y="31943"/>
                      <a:pt x="307" y="31438"/>
                    </a:cubicBezTo>
                    <a:cubicBezTo>
                      <a:pt x="307" y="30932"/>
                      <a:pt x="505" y="30447"/>
                      <a:pt x="862" y="30091"/>
                    </a:cubicBezTo>
                    <a:lnTo>
                      <a:pt x="30090" y="872"/>
                    </a:lnTo>
                    <a:cubicBezTo>
                      <a:pt x="30457" y="496"/>
                      <a:pt x="30942" y="308"/>
                      <a:pt x="31437" y="308"/>
                    </a:cubicBezTo>
                    <a:close/>
                    <a:moveTo>
                      <a:pt x="31437" y="0"/>
                    </a:moveTo>
                    <a:cubicBezTo>
                      <a:pt x="30843" y="0"/>
                      <a:pt x="30288" y="229"/>
                      <a:pt x="29872" y="654"/>
                    </a:cubicBezTo>
                    <a:lnTo>
                      <a:pt x="644" y="29873"/>
                    </a:lnTo>
                    <a:cubicBezTo>
                      <a:pt x="228" y="30289"/>
                      <a:pt x="0" y="30844"/>
                      <a:pt x="0" y="31438"/>
                    </a:cubicBezTo>
                    <a:cubicBezTo>
                      <a:pt x="0" y="32033"/>
                      <a:pt x="228" y="32587"/>
                      <a:pt x="644" y="33004"/>
                    </a:cubicBezTo>
                    <a:lnTo>
                      <a:pt x="29872" y="62232"/>
                    </a:lnTo>
                    <a:cubicBezTo>
                      <a:pt x="30288" y="62648"/>
                      <a:pt x="30843" y="62875"/>
                      <a:pt x="31437" y="62875"/>
                    </a:cubicBezTo>
                    <a:cubicBezTo>
                      <a:pt x="32022" y="62875"/>
                      <a:pt x="32577" y="62648"/>
                      <a:pt x="33003" y="62232"/>
                    </a:cubicBezTo>
                    <a:lnTo>
                      <a:pt x="62221" y="33004"/>
                    </a:lnTo>
                    <a:cubicBezTo>
                      <a:pt x="62637" y="32587"/>
                      <a:pt x="62875" y="32033"/>
                      <a:pt x="62875" y="31438"/>
                    </a:cubicBezTo>
                    <a:cubicBezTo>
                      <a:pt x="62875" y="30844"/>
                      <a:pt x="62637" y="30289"/>
                      <a:pt x="62221" y="29873"/>
                    </a:cubicBezTo>
                    <a:lnTo>
                      <a:pt x="33003" y="654"/>
                    </a:lnTo>
                    <a:cubicBezTo>
                      <a:pt x="32577" y="229"/>
                      <a:pt x="32022" y="0"/>
                      <a:pt x="31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31"/>
            <p:cNvGrpSpPr/>
            <p:nvPr/>
          </p:nvGrpSpPr>
          <p:grpSpPr>
            <a:xfrm rot="477347">
              <a:off x="5693622" y="2252324"/>
              <a:ext cx="2209764" cy="1333518"/>
              <a:chOff x="3808328" y="4633206"/>
              <a:chExt cx="1051757" cy="634700"/>
            </a:xfrm>
          </p:grpSpPr>
          <p:sp>
            <p:nvSpPr>
              <p:cNvPr id="372" name="Google Shape;372;p31"/>
              <p:cNvSpPr/>
              <p:nvPr/>
            </p:nvSpPr>
            <p:spPr>
              <a:xfrm>
                <a:off x="3808328" y="4633206"/>
                <a:ext cx="1051757" cy="631087"/>
              </a:xfrm>
              <a:custGeom>
                <a:avLst/>
                <a:gdLst/>
                <a:ahLst/>
                <a:cxnLst/>
                <a:rect l="l" t="t" r="r" b="b"/>
                <a:pathLst>
                  <a:path w="51849" h="31111" extrusionOk="0">
                    <a:moveTo>
                      <a:pt x="2468" y="0"/>
                    </a:moveTo>
                    <a:cubicBezTo>
                      <a:pt x="1407" y="0"/>
                      <a:pt x="555" y="852"/>
                      <a:pt x="555" y="1913"/>
                    </a:cubicBezTo>
                    <a:lnTo>
                      <a:pt x="555" y="22343"/>
                    </a:lnTo>
                    <a:cubicBezTo>
                      <a:pt x="209" y="22660"/>
                      <a:pt x="1" y="23116"/>
                      <a:pt x="1" y="23631"/>
                    </a:cubicBezTo>
                    <a:lnTo>
                      <a:pt x="1" y="29327"/>
                    </a:lnTo>
                    <a:cubicBezTo>
                      <a:pt x="1" y="30309"/>
                      <a:pt x="793" y="31111"/>
                      <a:pt x="1774" y="31111"/>
                    </a:cubicBezTo>
                    <a:lnTo>
                      <a:pt x="50065" y="31111"/>
                    </a:lnTo>
                    <a:cubicBezTo>
                      <a:pt x="51046" y="31111"/>
                      <a:pt x="51848" y="30309"/>
                      <a:pt x="51848" y="29327"/>
                    </a:cubicBezTo>
                    <a:lnTo>
                      <a:pt x="51848" y="23631"/>
                    </a:lnTo>
                    <a:cubicBezTo>
                      <a:pt x="51848" y="23116"/>
                      <a:pt x="51630" y="22660"/>
                      <a:pt x="51294" y="22343"/>
                    </a:cubicBezTo>
                    <a:lnTo>
                      <a:pt x="51294" y="1913"/>
                    </a:lnTo>
                    <a:cubicBezTo>
                      <a:pt x="51294" y="852"/>
                      <a:pt x="50431" y="0"/>
                      <a:pt x="493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879465" y="4693694"/>
                <a:ext cx="905441" cy="199199"/>
              </a:xfrm>
              <a:custGeom>
                <a:avLst/>
                <a:gdLst/>
                <a:ahLst/>
                <a:cxnLst/>
                <a:rect l="l" t="t" r="r" b="b"/>
                <a:pathLst>
                  <a:path w="44636" h="9820" extrusionOk="0">
                    <a:moveTo>
                      <a:pt x="1" y="1"/>
                    </a:moveTo>
                    <a:lnTo>
                      <a:pt x="1" y="9819"/>
                    </a:lnTo>
                    <a:lnTo>
                      <a:pt x="44636" y="9819"/>
                    </a:lnTo>
                    <a:lnTo>
                      <a:pt x="446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879465" y="4883615"/>
                <a:ext cx="905441" cy="181510"/>
              </a:xfrm>
              <a:custGeom>
                <a:avLst/>
                <a:gdLst/>
                <a:ahLst/>
                <a:cxnLst/>
                <a:rect l="l" t="t" r="r" b="b"/>
                <a:pathLst>
                  <a:path w="44636" h="8948" extrusionOk="0">
                    <a:moveTo>
                      <a:pt x="1" y="0"/>
                    </a:moveTo>
                    <a:lnTo>
                      <a:pt x="1" y="8948"/>
                    </a:lnTo>
                    <a:lnTo>
                      <a:pt x="44636" y="8948"/>
                    </a:lnTo>
                    <a:lnTo>
                      <a:pt x="44636" y="0"/>
                    </a:ln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1"/>
              <p:cNvSpPr/>
              <p:nvPr/>
            </p:nvSpPr>
            <p:spPr>
              <a:xfrm>
                <a:off x="3999061" y="5106498"/>
                <a:ext cx="670095" cy="161408"/>
              </a:xfrm>
              <a:custGeom>
                <a:avLst/>
                <a:gdLst/>
                <a:ahLst/>
                <a:cxnLst/>
                <a:rect l="l" t="t" r="r" b="b"/>
                <a:pathLst>
                  <a:path w="33034" h="7957" extrusionOk="0">
                    <a:moveTo>
                      <a:pt x="1368" y="1"/>
                    </a:moveTo>
                    <a:lnTo>
                      <a:pt x="0" y="7956"/>
                    </a:lnTo>
                    <a:lnTo>
                      <a:pt x="33033" y="7956"/>
                    </a:lnTo>
                    <a:lnTo>
                      <a:pt x="316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1"/>
              <p:cNvSpPr/>
              <p:nvPr/>
            </p:nvSpPr>
            <p:spPr>
              <a:xfrm>
                <a:off x="3843906" y="4652700"/>
                <a:ext cx="33795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833" y="1"/>
                    </a:moveTo>
                    <a:cubicBezTo>
                      <a:pt x="377" y="1"/>
                      <a:pt x="1" y="367"/>
                      <a:pt x="1" y="833"/>
                    </a:cubicBezTo>
                    <a:cubicBezTo>
                      <a:pt x="1" y="1289"/>
                      <a:pt x="377" y="1665"/>
                      <a:pt x="833" y="1665"/>
                    </a:cubicBezTo>
                    <a:cubicBezTo>
                      <a:pt x="1298" y="1665"/>
                      <a:pt x="1665" y="1289"/>
                      <a:pt x="1665" y="833"/>
                    </a:cubicBezTo>
                    <a:cubicBezTo>
                      <a:pt x="1665" y="367"/>
                      <a:pt x="1298" y="1"/>
                      <a:pt x="8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794308" y="4652700"/>
                <a:ext cx="33775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66" extrusionOk="0">
                    <a:moveTo>
                      <a:pt x="832" y="1"/>
                    </a:moveTo>
                    <a:cubicBezTo>
                      <a:pt x="367" y="1"/>
                      <a:pt x="0" y="367"/>
                      <a:pt x="0" y="833"/>
                    </a:cubicBezTo>
                    <a:cubicBezTo>
                      <a:pt x="0" y="1289"/>
                      <a:pt x="367" y="1665"/>
                      <a:pt x="832" y="1665"/>
                    </a:cubicBezTo>
                    <a:cubicBezTo>
                      <a:pt x="1288" y="1665"/>
                      <a:pt x="1665" y="1289"/>
                      <a:pt x="1665" y="833"/>
                    </a:cubicBezTo>
                    <a:cubicBezTo>
                      <a:pt x="1665" y="367"/>
                      <a:pt x="1288" y="1"/>
                      <a:pt x="8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832648" y="5208589"/>
                <a:ext cx="33795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833" y="1"/>
                    </a:moveTo>
                    <a:cubicBezTo>
                      <a:pt x="377" y="1"/>
                      <a:pt x="1" y="367"/>
                      <a:pt x="1" y="833"/>
                    </a:cubicBezTo>
                    <a:cubicBezTo>
                      <a:pt x="1" y="1289"/>
                      <a:pt x="377" y="1665"/>
                      <a:pt x="833" y="1665"/>
                    </a:cubicBezTo>
                    <a:cubicBezTo>
                      <a:pt x="1298" y="1665"/>
                      <a:pt x="1665" y="1289"/>
                      <a:pt x="1665" y="833"/>
                    </a:cubicBezTo>
                    <a:cubicBezTo>
                      <a:pt x="1665" y="367"/>
                      <a:pt x="1298" y="1"/>
                      <a:pt x="8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4073018" y="5197331"/>
                <a:ext cx="33977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666" extrusionOk="0">
                    <a:moveTo>
                      <a:pt x="833" y="1"/>
                    </a:moveTo>
                    <a:cubicBezTo>
                      <a:pt x="377" y="1"/>
                      <a:pt x="1" y="367"/>
                      <a:pt x="1" y="833"/>
                    </a:cubicBezTo>
                    <a:cubicBezTo>
                      <a:pt x="1" y="1289"/>
                      <a:pt x="377" y="1665"/>
                      <a:pt x="833" y="1665"/>
                    </a:cubicBezTo>
                    <a:cubicBezTo>
                      <a:pt x="1298" y="1665"/>
                      <a:pt x="1675" y="1289"/>
                      <a:pt x="1675" y="833"/>
                    </a:cubicBezTo>
                    <a:cubicBezTo>
                      <a:pt x="1675" y="367"/>
                      <a:pt x="1298" y="1"/>
                      <a:pt x="833" y="1"/>
                    </a:cubicBez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124662" y="5147493"/>
                <a:ext cx="28156" cy="28156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88" extrusionOk="0">
                    <a:moveTo>
                      <a:pt x="694" y="1"/>
                    </a:moveTo>
                    <a:cubicBezTo>
                      <a:pt x="317" y="1"/>
                      <a:pt x="0" y="308"/>
                      <a:pt x="0" y="694"/>
                    </a:cubicBezTo>
                    <a:cubicBezTo>
                      <a:pt x="0" y="1080"/>
                      <a:pt x="317" y="1388"/>
                      <a:pt x="694" y="1388"/>
                    </a:cubicBezTo>
                    <a:cubicBezTo>
                      <a:pt x="1081" y="1388"/>
                      <a:pt x="1388" y="1080"/>
                      <a:pt x="1388" y="694"/>
                    </a:cubicBezTo>
                    <a:cubicBezTo>
                      <a:pt x="1388" y="308"/>
                      <a:pt x="1081" y="1"/>
                      <a:pt x="694" y="1"/>
                    </a:cubicBez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561383" y="5197331"/>
                <a:ext cx="33775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66" extrusionOk="0">
                    <a:moveTo>
                      <a:pt x="833" y="1"/>
                    </a:moveTo>
                    <a:cubicBezTo>
                      <a:pt x="367" y="1"/>
                      <a:pt x="0" y="367"/>
                      <a:pt x="0" y="833"/>
                    </a:cubicBezTo>
                    <a:cubicBezTo>
                      <a:pt x="0" y="1289"/>
                      <a:pt x="367" y="1665"/>
                      <a:pt x="833" y="1665"/>
                    </a:cubicBezTo>
                    <a:cubicBezTo>
                      <a:pt x="1288" y="1665"/>
                      <a:pt x="1665" y="1289"/>
                      <a:pt x="1665" y="833"/>
                    </a:cubicBezTo>
                    <a:cubicBezTo>
                      <a:pt x="1665" y="367"/>
                      <a:pt x="1288" y="1"/>
                      <a:pt x="833" y="1"/>
                    </a:cubicBez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515358" y="5147493"/>
                <a:ext cx="28156" cy="28156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388" extrusionOk="0">
                    <a:moveTo>
                      <a:pt x="694" y="1"/>
                    </a:moveTo>
                    <a:cubicBezTo>
                      <a:pt x="308" y="1"/>
                      <a:pt x="0" y="308"/>
                      <a:pt x="0" y="694"/>
                    </a:cubicBezTo>
                    <a:cubicBezTo>
                      <a:pt x="0" y="1080"/>
                      <a:pt x="308" y="1388"/>
                      <a:pt x="694" y="1388"/>
                    </a:cubicBezTo>
                    <a:cubicBezTo>
                      <a:pt x="1081" y="1388"/>
                      <a:pt x="1387" y="1080"/>
                      <a:pt x="1387" y="694"/>
                    </a:cubicBezTo>
                    <a:cubicBezTo>
                      <a:pt x="1387" y="308"/>
                      <a:pt x="1081" y="1"/>
                      <a:pt x="694" y="1"/>
                    </a:cubicBez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1"/>
              <p:cNvSpPr/>
              <p:nvPr/>
            </p:nvSpPr>
            <p:spPr>
              <a:xfrm>
                <a:off x="4801753" y="5208589"/>
                <a:ext cx="33775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66" extrusionOk="0">
                    <a:moveTo>
                      <a:pt x="832" y="1"/>
                    </a:moveTo>
                    <a:cubicBezTo>
                      <a:pt x="377" y="1"/>
                      <a:pt x="0" y="367"/>
                      <a:pt x="0" y="833"/>
                    </a:cubicBezTo>
                    <a:cubicBezTo>
                      <a:pt x="0" y="1289"/>
                      <a:pt x="377" y="1665"/>
                      <a:pt x="832" y="1665"/>
                    </a:cubicBezTo>
                    <a:cubicBezTo>
                      <a:pt x="1288" y="1665"/>
                      <a:pt x="1665" y="1289"/>
                      <a:pt x="1665" y="833"/>
                    </a:cubicBezTo>
                    <a:cubicBezTo>
                      <a:pt x="1665" y="367"/>
                      <a:pt x="1288" y="1"/>
                      <a:pt x="8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>
                <a:off x="4311764" y="5134835"/>
                <a:ext cx="40813" cy="40813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2012" extrusionOk="0">
                    <a:moveTo>
                      <a:pt x="1012" y="189"/>
                    </a:moveTo>
                    <a:cubicBezTo>
                      <a:pt x="1457" y="189"/>
                      <a:pt x="1824" y="555"/>
                      <a:pt x="1824" y="1011"/>
                    </a:cubicBezTo>
                    <a:cubicBezTo>
                      <a:pt x="1824" y="1457"/>
                      <a:pt x="1457" y="1823"/>
                      <a:pt x="1012" y="1823"/>
                    </a:cubicBezTo>
                    <a:cubicBezTo>
                      <a:pt x="556" y="1823"/>
                      <a:pt x="189" y="1457"/>
                      <a:pt x="189" y="1011"/>
                    </a:cubicBezTo>
                    <a:cubicBezTo>
                      <a:pt x="189" y="555"/>
                      <a:pt x="556" y="189"/>
                      <a:pt x="1012" y="189"/>
                    </a:cubicBezTo>
                    <a:close/>
                    <a:moveTo>
                      <a:pt x="1012" y="0"/>
                    </a:moveTo>
                    <a:cubicBezTo>
                      <a:pt x="457" y="0"/>
                      <a:pt x="1" y="456"/>
                      <a:pt x="1" y="1011"/>
                    </a:cubicBezTo>
                    <a:cubicBezTo>
                      <a:pt x="1" y="1566"/>
                      <a:pt x="457" y="2012"/>
                      <a:pt x="1012" y="2012"/>
                    </a:cubicBezTo>
                    <a:cubicBezTo>
                      <a:pt x="1566" y="2012"/>
                      <a:pt x="2012" y="1566"/>
                      <a:pt x="2012" y="1011"/>
                    </a:cubicBezTo>
                    <a:cubicBezTo>
                      <a:pt x="2012" y="456"/>
                      <a:pt x="1566" y="0"/>
                      <a:pt x="1012" y="0"/>
                    </a:cubicBezTo>
                    <a:close/>
                  </a:path>
                </a:pathLst>
              </a:custGeom>
              <a:solidFill>
                <a:srgbClr val="FFE9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1"/>
              <p:cNvSpPr/>
              <p:nvPr/>
            </p:nvSpPr>
            <p:spPr>
              <a:xfrm>
                <a:off x="3958472" y="4783533"/>
                <a:ext cx="747441" cy="214068"/>
              </a:xfrm>
              <a:custGeom>
                <a:avLst/>
                <a:gdLst/>
                <a:ahLst/>
                <a:cxnLst/>
                <a:rect l="l" t="t" r="r" b="b"/>
                <a:pathLst>
                  <a:path w="36847" h="10553" extrusionOk="0">
                    <a:moveTo>
                      <a:pt x="5261" y="0"/>
                    </a:moveTo>
                    <a:cubicBezTo>
                      <a:pt x="2358" y="0"/>
                      <a:pt x="0" y="2349"/>
                      <a:pt x="0" y="5262"/>
                    </a:cubicBezTo>
                    <a:lnTo>
                      <a:pt x="0" y="5291"/>
                    </a:lnTo>
                    <a:cubicBezTo>
                      <a:pt x="0" y="8195"/>
                      <a:pt x="2358" y="10553"/>
                      <a:pt x="5261" y="10553"/>
                    </a:cubicBezTo>
                    <a:lnTo>
                      <a:pt x="31586" y="10553"/>
                    </a:lnTo>
                    <a:cubicBezTo>
                      <a:pt x="34499" y="10553"/>
                      <a:pt x="36847" y="8195"/>
                      <a:pt x="36847" y="5291"/>
                    </a:cubicBezTo>
                    <a:lnTo>
                      <a:pt x="36847" y="5262"/>
                    </a:lnTo>
                    <a:cubicBezTo>
                      <a:pt x="36847" y="2349"/>
                      <a:pt x="34499" y="0"/>
                      <a:pt x="315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3980967" y="4802235"/>
                <a:ext cx="176682" cy="176479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8700" extrusionOk="0">
                    <a:moveTo>
                      <a:pt x="4360" y="0"/>
                    </a:moveTo>
                    <a:cubicBezTo>
                      <a:pt x="1952" y="0"/>
                      <a:pt x="1" y="1952"/>
                      <a:pt x="1" y="4349"/>
                    </a:cubicBezTo>
                    <a:cubicBezTo>
                      <a:pt x="1" y="6757"/>
                      <a:pt x="1952" y="8699"/>
                      <a:pt x="4360" y="8699"/>
                    </a:cubicBezTo>
                    <a:cubicBezTo>
                      <a:pt x="6758" y="8699"/>
                      <a:pt x="8709" y="6757"/>
                      <a:pt x="8709" y="4349"/>
                    </a:cubicBezTo>
                    <a:cubicBezTo>
                      <a:pt x="8709" y="1952"/>
                      <a:pt x="6758" y="0"/>
                      <a:pt x="4360" y="0"/>
                    </a:cubicBez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>
                <a:off x="4004477" y="4825542"/>
                <a:ext cx="129844" cy="129844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6401" extrusionOk="0">
                    <a:moveTo>
                      <a:pt x="3201" y="1"/>
                    </a:moveTo>
                    <a:cubicBezTo>
                      <a:pt x="1427" y="1"/>
                      <a:pt x="1" y="1437"/>
                      <a:pt x="1" y="3200"/>
                    </a:cubicBezTo>
                    <a:cubicBezTo>
                      <a:pt x="1" y="4974"/>
                      <a:pt x="1427" y="6401"/>
                      <a:pt x="3201" y="6401"/>
                    </a:cubicBezTo>
                    <a:cubicBezTo>
                      <a:pt x="4965" y="6401"/>
                      <a:pt x="6401" y="4974"/>
                      <a:pt x="6401" y="3200"/>
                    </a:cubicBezTo>
                    <a:cubicBezTo>
                      <a:pt x="6401" y="1437"/>
                      <a:pt x="4965" y="1"/>
                      <a:pt x="3201" y="1"/>
                    </a:cubicBezTo>
                    <a:close/>
                  </a:path>
                </a:pathLst>
              </a:custGeom>
              <a:solidFill>
                <a:srgbClr val="0064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1"/>
              <p:cNvSpPr/>
              <p:nvPr/>
            </p:nvSpPr>
            <p:spPr>
              <a:xfrm>
                <a:off x="4506920" y="4802235"/>
                <a:ext cx="176479" cy="176479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8700" extrusionOk="0">
                    <a:moveTo>
                      <a:pt x="4350" y="0"/>
                    </a:moveTo>
                    <a:cubicBezTo>
                      <a:pt x="1942" y="0"/>
                      <a:pt x="0" y="1952"/>
                      <a:pt x="0" y="4349"/>
                    </a:cubicBezTo>
                    <a:cubicBezTo>
                      <a:pt x="0" y="6757"/>
                      <a:pt x="1942" y="8699"/>
                      <a:pt x="4350" y="8699"/>
                    </a:cubicBezTo>
                    <a:cubicBezTo>
                      <a:pt x="6757" y="8699"/>
                      <a:pt x="8699" y="6757"/>
                      <a:pt x="8699" y="4349"/>
                    </a:cubicBezTo>
                    <a:cubicBezTo>
                      <a:pt x="8699" y="1952"/>
                      <a:pt x="6757" y="0"/>
                      <a:pt x="4350" y="0"/>
                    </a:cubicBezTo>
                    <a:close/>
                  </a:path>
                </a:pathLst>
              </a:custGeom>
              <a:solidFill>
                <a:srgbClr val="FFEB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>
                <a:off x="4530227" y="4825542"/>
                <a:ext cx="129844" cy="129844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6401" extrusionOk="0">
                    <a:moveTo>
                      <a:pt x="3201" y="1"/>
                    </a:moveTo>
                    <a:cubicBezTo>
                      <a:pt x="1437" y="1"/>
                      <a:pt x="0" y="1437"/>
                      <a:pt x="0" y="3200"/>
                    </a:cubicBezTo>
                    <a:cubicBezTo>
                      <a:pt x="0" y="4974"/>
                      <a:pt x="1437" y="6401"/>
                      <a:pt x="3201" y="6401"/>
                    </a:cubicBezTo>
                    <a:cubicBezTo>
                      <a:pt x="4965" y="6401"/>
                      <a:pt x="6401" y="4974"/>
                      <a:pt x="6401" y="3200"/>
                    </a:cubicBezTo>
                    <a:cubicBezTo>
                      <a:pt x="6401" y="1437"/>
                      <a:pt x="4965" y="1"/>
                      <a:pt x="3201" y="1"/>
                    </a:cubicBezTo>
                    <a:close/>
                  </a:path>
                </a:pathLst>
              </a:custGeom>
              <a:solidFill>
                <a:srgbClr val="0064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>
                <a:off x="4191377" y="4817286"/>
                <a:ext cx="281799" cy="146559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7225" extrusionOk="0">
                    <a:moveTo>
                      <a:pt x="3607" y="1"/>
                    </a:moveTo>
                    <a:cubicBezTo>
                      <a:pt x="1616" y="1"/>
                      <a:pt x="1" y="1616"/>
                      <a:pt x="1" y="3607"/>
                    </a:cubicBezTo>
                    <a:cubicBezTo>
                      <a:pt x="1" y="5609"/>
                      <a:pt x="1616" y="7224"/>
                      <a:pt x="3607" y="7224"/>
                    </a:cubicBezTo>
                    <a:lnTo>
                      <a:pt x="10276" y="7224"/>
                    </a:lnTo>
                    <a:cubicBezTo>
                      <a:pt x="12267" y="7224"/>
                      <a:pt x="13892" y="5609"/>
                      <a:pt x="13892" y="3607"/>
                    </a:cubicBezTo>
                    <a:cubicBezTo>
                      <a:pt x="13892" y="1616"/>
                      <a:pt x="12267" y="1"/>
                      <a:pt x="10276" y="1"/>
                    </a:cubicBezTo>
                    <a:close/>
                  </a:path>
                </a:pathLst>
              </a:custGeom>
              <a:solidFill>
                <a:srgbClr val="00AC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>
            <a:spLocks noGrp="1"/>
          </p:cNvSpPr>
          <p:nvPr>
            <p:ph type="body" idx="1"/>
          </p:nvPr>
        </p:nvSpPr>
        <p:spPr>
          <a:xfrm>
            <a:off x="720000" y="1350607"/>
            <a:ext cx="39177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00" y="0"/>
            <a:ext cx="4333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2"/>
          <p:cNvSpPr txBox="1"/>
          <p:nvPr/>
        </p:nvSpPr>
        <p:spPr>
          <a:xfrm>
            <a:off x="1852950" y="2418838"/>
            <a:ext cx="165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8" name="Google Shape;398;p32"/>
          <p:cNvSpPr txBox="1"/>
          <p:nvPr/>
        </p:nvSpPr>
        <p:spPr>
          <a:xfrm>
            <a:off x="5084000" y="323375"/>
            <a:ext cx="3517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Artist </a:t>
            </a:r>
            <a:r>
              <a:rPr lang="en" sz="3500" b="1">
                <a:solidFill>
                  <a:schemeClr val="lt1"/>
                </a:solidFill>
                <a:highlight>
                  <a:schemeClr val="dk2"/>
                </a:highlight>
                <a:latin typeface="Barlow"/>
                <a:ea typeface="Barlow"/>
                <a:cs typeface="Barlow"/>
                <a:sym typeface="Barlow"/>
              </a:rPr>
              <a:t>One Sheet</a:t>
            </a:r>
            <a:endParaRPr sz="3500" b="1">
              <a:solidFill>
                <a:schemeClr val="lt1"/>
              </a:solidFill>
              <a:highlight>
                <a:schemeClr val="dk2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35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99" name="Google Shape;3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0050" y="1435338"/>
            <a:ext cx="2796600" cy="2272800"/>
          </a:xfrm>
          <a:prstGeom prst="ellipse">
            <a:avLst/>
          </a:prstGeom>
          <a:noFill/>
          <a:ln>
            <a:noFill/>
          </a:ln>
          <a:effectLst>
            <a:outerShdw blurRad="57150" dist="19050" dir="7560000" algn="bl" rotWithShape="0">
              <a:schemeClr val="lt1">
                <a:alpha val="44000"/>
              </a:scheme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TOUR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ROUTE</a:t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405" name="Google Shape;405;p33"/>
          <p:cNvSpPr txBox="1">
            <a:spLocks noGrp="1"/>
          </p:cNvSpPr>
          <p:nvPr>
            <p:ph type="subTitle" idx="1"/>
          </p:nvPr>
        </p:nvSpPr>
        <p:spPr>
          <a:xfrm>
            <a:off x="1221600" y="1217900"/>
            <a:ext cx="33504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Seattle, WA </a:t>
            </a:r>
            <a:r>
              <a:rPr lang="en" sz="1300"/>
              <a:t>- May 14th @ Chop Suey</a:t>
            </a:r>
            <a:endParaRPr sz="1300"/>
          </a:p>
        </p:txBody>
      </p:sp>
      <p:sp>
        <p:nvSpPr>
          <p:cNvPr id="406" name="Google Shape;406;p33"/>
          <p:cNvSpPr txBox="1">
            <a:spLocks noGrp="1"/>
          </p:cNvSpPr>
          <p:nvPr>
            <p:ph type="title" idx="2"/>
          </p:nvPr>
        </p:nvSpPr>
        <p:spPr>
          <a:xfrm>
            <a:off x="789150" y="1228325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01</a:t>
            </a:r>
            <a:endParaRPr sz="1500"/>
          </a:p>
        </p:txBody>
      </p:sp>
      <p:sp>
        <p:nvSpPr>
          <p:cNvPr id="407" name="Google Shape;407;p33"/>
          <p:cNvSpPr txBox="1">
            <a:spLocks noGrp="1"/>
          </p:cNvSpPr>
          <p:nvPr>
            <p:ph type="title" idx="2"/>
          </p:nvPr>
        </p:nvSpPr>
        <p:spPr>
          <a:xfrm>
            <a:off x="789150" y="1538825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02</a:t>
            </a:r>
            <a:endParaRPr sz="1500"/>
          </a:p>
        </p:txBody>
      </p:sp>
      <p:sp>
        <p:nvSpPr>
          <p:cNvPr id="408" name="Google Shape;408;p33"/>
          <p:cNvSpPr txBox="1">
            <a:spLocks noGrp="1"/>
          </p:cNvSpPr>
          <p:nvPr>
            <p:ph type="title" idx="2"/>
          </p:nvPr>
        </p:nvSpPr>
        <p:spPr>
          <a:xfrm>
            <a:off x="789150" y="1881000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03</a:t>
            </a:r>
            <a:endParaRPr sz="1500"/>
          </a:p>
        </p:txBody>
      </p:sp>
      <p:sp>
        <p:nvSpPr>
          <p:cNvPr id="409" name="Google Shape;409;p33"/>
          <p:cNvSpPr txBox="1">
            <a:spLocks noGrp="1"/>
          </p:cNvSpPr>
          <p:nvPr>
            <p:ph type="title" idx="2"/>
          </p:nvPr>
        </p:nvSpPr>
        <p:spPr>
          <a:xfrm>
            <a:off x="789150" y="2200000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04</a:t>
            </a:r>
            <a:endParaRPr sz="1500"/>
          </a:p>
        </p:txBody>
      </p:sp>
      <p:sp>
        <p:nvSpPr>
          <p:cNvPr id="410" name="Google Shape;410;p33"/>
          <p:cNvSpPr txBox="1">
            <a:spLocks noGrp="1"/>
          </p:cNvSpPr>
          <p:nvPr>
            <p:ph type="title" idx="2"/>
          </p:nvPr>
        </p:nvSpPr>
        <p:spPr>
          <a:xfrm>
            <a:off x="789150" y="2533675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05</a:t>
            </a:r>
            <a:endParaRPr sz="1500"/>
          </a:p>
        </p:txBody>
      </p:sp>
      <p:sp>
        <p:nvSpPr>
          <p:cNvPr id="411" name="Google Shape;411;p33"/>
          <p:cNvSpPr txBox="1">
            <a:spLocks noGrp="1"/>
          </p:cNvSpPr>
          <p:nvPr>
            <p:ph type="title" idx="2"/>
          </p:nvPr>
        </p:nvSpPr>
        <p:spPr>
          <a:xfrm>
            <a:off x="789150" y="2880625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06</a:t>
            </a:r>
            <a:endParaRPr sz="1500"/>
          </a:p>
        </p:txBody>
      </p:sp>
      <p:sp>
        <p:nvSpPr>
          <p:cNvPr id="412" name="Google Shape;412;p33"/>
          <p:cNvSpPr txBox="1">
            <a:spLocks noGrp="1"/>
          </p:cNvSpPr>
          <p:nvPr>
            <p:ph type="title" idx="2"/>
          </p:nvPr>
        </p:nvSpPr>
        <p:spPr>
          <a:xfrm>
            <a:off x="789150" y="3186350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07</a:t>
            </a:r>
            <a:endParaRPr sz="1500"/>
          </a:p>
        </p:txBody>
      </p:sp>
      <p:sp>
        <p:nvSpPr>
          <p:cNvPr id="413" name="Google Shape;413;p33"/>
          <p:cNvSpPr txBox="1">
            <a:spLocks noGrp="1"/>
          </p:cNvSpPr>
          <p:nvPr>
            <p:ph type="title" idx="2"/>
          </p:nvPr>
        </p:nvSpPr>
        <p:spPr>
          <a:xfrm>
            <a:off x="789150" y="3496850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08</a:t>
            </a:r>
            <a:endParaRPr sz="1500"/>
          </a:p>
        </p:txBody>
      </p:sp>
      <p:sp>
        <p:nvSpPr>
          <p:cNvPr id="414" name="Google Shape;414;p33"/>
          <p:cNvSpPr txBox="1">
            <a:spLocks noGrp="1"/>
          </p:cNvSpPr>
          <p:nvPr>
            <p:ph type="title" idx="2"/>
          </p:nvPr>
        </p:nvSpPr>
        <p:spPr>
          <a:xfrm>
            <a:off x="789150" y="3792450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09</a:t>
            </a:r>
            <a:endParaRPr sz="1500"/>
          </a:p>
        </p:txBody>
      </p:sp>
      <p:sp>
        <p:nvSpPr>
          <p:cNvPr id="415" name="Google Shape;415;p33"/>
          <p:cNvSpPr txBox="1">
            <a:spLocks noGrp="1"/>
          </p:cNvSpPr>
          <p:nvPr>
            <p:ph type="title" idx="2"/>
          </p:nvPr>
        </p:nvSpPr>
        <p:spPr>
          <a:xfrm>
            <a:off x="789150" y="4113075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10</a:t>
            </a:r>
            <a:endParaRPr sz="1500"/>
          </a:p>
        </p:txBody>
      </p:sp>
      <p:sp>
        <p:nvSpPr>
          <p:cNvPr id="416" name="Google Shape;416;p33"/>
          <p:cNvSpPr txBox="1">
            <a:spLocks noGrp="1"/>
          </p:cNvSpPr>
          <p:nvPr>
            <p:ph type="title" idx="2"/>
          </p:nvPr>
        </p:nvSpPr>
        <p:spPr>
          <a:xfrm>
            <a:off x="4710650" y="1228325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11</a:t>
            </a:r>
            <a:endParaRPr sz="1500"/>
          </a:p>
        </p:txBody>
      </p:sp>
      <p:sp>
        <p:nvSpPr>
          <p:cNvPr id="417" name="Google Shape;417;p33"/>
          <p:cNvSpPr txBox="1">
            <a:spLocks noGrp="1"/>
          </p:cNvSpPr>
          <p:nvPr>
            <p:ph type="title" idx="2"/>
          </p:nvPr>
        </p:nvSpPr>
        <p:spPr>
          <a:xfrm>
            <a:off x="4710650" y="1538825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12</a:t>
            </a:r>
            <a:endParaRPr sz="1500"/>
          </a:p>
        </p:txBody>
      </p:sp>
      <p:sp>
        <p:nvSpPr>
          <p:cNvPr id="418" name="Google Shape;418;p33"/>
          <p:cNvSpPr txBox="1">
            <a:spLocks noGrp="1"/>
          </p:cNvSpPr>
          <p:nvPr>
            <p:ph type="title" idx="2"/>
          </p:nvPr>
        </p:nvSpPr>
        <p:spPr>
          <a:xfrm>
            <a:off x="4710650" y="1881000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13</a:t>
            </a:r>
            <a:endParaRPr sz="1500"/>
          </a:p>
        </p:txBody>
      </p:sp>
      <p:sp>
        <p:nvSpPr>
          <p:cNvPr id="419" name="Google Shape;419;p33"/>
          <p:cNvSpPr txBox="1">
            <a:spLocks noGrp="1"/>
          </p:cNvSpPr>
          <p:nvPr>
            <p:ph type="title" idx="2"/>
          </p:nvPr>
        </p:nvSpPr>
        <p:spPr>
          <a:xfrm>
            <a:off x="4710650" y="2200000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14</a:t>
            </a:r>
            <a:endParaRPr sz="1500"/>
          </a:p>
        </p:txBody>
      </p:sp>
      <p:sp>
        <p:nvSpPr>
          <p:cNvPr id="420" name="Google Shape;420;p33"/>
          <p:cNvSpPr txBox="1">
            <a:spLocks noGrp="1"/>
          </p:cNvSpPr>
          <p:nvPr>
            <p:ph type="title" idx="2"/>
          </p:nvPr>
        </p:nvSpPr>
        <p:spPr>
          <a:xfrm>
            <a:off x="4710650" y="2533675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15</a:t>
            </a:r>
            <a:endParaRPr sz="1500"/>
          </a:p>
        </p:txBody>
      </p:sp>
      <p:sp>
        <p:nvSpPr>
          <p:cNvPr id="421" name="Google Shape;421;p33"/>
          <p:cNvSpPr txBox="1">
            <a:spLocks noGrp="1"/>
          </p:cNvSpPr>
          <p:nvPr>
            <p:ph type="title" idx="2"/>
          </p:nvPr>
        </p:nvSpPr>
        <p:spPr>
          <a:xfrm>
            <a:off x="4710650" y="2880625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16</a:t>
            </a:r>
            <a:endParaRPr sz="1500"/>
          </a:p>
        </p:txBody>
      </p:sp>
      <p:sp>
        <p:nvSpPr>
          <p:cNvPr id="422" name="Google Shape;422;p33"/>
          <p:cNvSpPr txBox="1">
            <a:spLocks noGrp="1"/>
          </p:cNvSpPr>
          <p:nvPr>
            <p:ph type="title" idx="2"/>
          </p:nvPr>
        </p:nvSpPr>
        <p:spPr>
          <a:xfrm>
            <a:off x="4710650" y="3186350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17</a:t>
            </a:r>
            <a:endParaRPr sz="1500"/>
          </a:p>
        </p:txBody>
      </p:sp>
      <p:sp>
        <p:nvSpPr>
          <p:cNvPr id="423" name="Google Shape;423;p33"/>
          <p:cNvSpPr txBox="1">
            <a:spLocks noGrp="1"/>
          </p:cNvSpPr>
          <p:nvPr>
            <p:ph type="title" idx="2"/>
          </p:nvPr>
        </p:nvSpPr>
        <p:spPr>
          <a:xfrm>
            <a:off x="4710650" y="3496850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18</a:t>
            </a:r>
            <a:endParaRPr sz="1500"/>
          </a:p>
        </p:txBody>
      </p:sp>
      <p:sp>
        <p:nvSpPr>
          <p:cNvPr id="424" name="Google Shape;424;p33"/>
          <p:cNvSpPr txBox="1">
            <a:spLocks noGrp="1"/>
          </p:cNvSpPr>
          <p:nvPr>
            <p:ph type="title" idx="2"/>
          </p:nvPr>
        </p:nvSpPr>
        <p:spPr>
          <a:xfrm>
            <a:off x="4710650" y="3792450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19</a:t>
            </a:r>
            <a:endParaRPr sz="1500"/>
          </a:p>
        </p:txBody>
      </p:sp>
      <p:sp>
        <p:nvSpPr>
          <p:cNvPr id="425" name="Google Shape;425;p33"/>
          <p:cNvSpPr txBox="1">
            <a:spLocks noGrp="1"/>
          </p:cNvSpPr>
          <p:nvPr>
            <p:ph type="title" idx="2"/>
          </p:nvPr>
        </p:nvSpPr>
        <p:spPr>
          <a:xfrm>
            <a:off x="4710650" y="4113075"/>
            <a:ext cx="5418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20</a:t>
            </a:r>
            <a:endParaRPr sz="1500"/>
          </a:p>
        </p:txBody>
      </p:sp>
      <p:sp>
        <p:nvSpPr>
          <p:cNvPr id="426" name="Google Shape;426;p33"/>
          <p:cNvSpPr txBox="1">
            <a:spLocks noGrp="1"/>
          </p:cNvSpPr>
          <p:nvPr>
            <p:ph type="subTitle" idx="1"/>
          </p:nvPr>
        </p:nvSpPr>
        <p:spPr>
          <a:xfrm>
            <a:off x="1221600" y="1554675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Los Angeles, CA </a:t>
            </a:r>
            <a:r>
              <a:rPr lang="en" sz="1300"/>
              <a:t>- May 18th @ Teragram Ballroom</a:t>
            </a:r>
            <a:endParaRPr sz="1300"/>
          </a:p>
        </p:txBody>
      </p:sp>
      <p:sp>
        <p:nvSpPr>
          <p:cNvPr id="427" name="Google Shape;427;p33"/>
          <p:cNvSpPr txBox="1">
            <a:spLocks noGrp="1"/>
          </p:cNvSpPr>
          <p:nvPr>
            <p:ph type="subTitle" idx="1"/>
          </p:nvPr>
        </p:nvSpPr>
        <p:spPr>
          <a:xfrm>
            <a:off x="1221600" y="1881000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San Francisco, CA </a:t>
            </a:r>
            <a:r>
              <a:rPr lang="en" sz="1300"/>
              <a:t>- May 19th @ Rickshaw Stop</a:t>
            </a:r>
            <a:endParaRPr sz="1300"/>
          </a:p>
        </p:txBody>
      </p:sp>
      <p:sp>
        <p:nvSpPr>
          <p:cNvPr id="428" name="Google Shape;428;p33"/>
          <p:cNvSpPr txBox="1">
            <a:spLocks noGrp="1"/>
          </p:cNvSpPr>
          <p:nvPr>
            <p:ph type="subTitle" idx="1"/>
          </p:nvPr>
        </p:nvSpPr>
        <p:spPr>
          <a:xfrm>
            <a:off x="1221600" y="2217650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Las Vegas, NV </a:t>
            </a:r>
            <a:r>
              <a:rPr lang="en" sz="1300"/>
              <a:t>- May 20th @ Brooklyn Bowl</a:t>
            </a:r>
            <a:endParaRPr sz="1300"/>
          </a:p>
        </p:txBody>
      </p:sp>
      <p:sp>
        <p:nvSpPr>
          <p:cNvPr id="429" name="Google Shape;429;p33"/>
          <p:cNvSpPr txBox="1">
            <a:spLocks noGrp="1"/>
          </p:cNvSpPr>
          <p:nvPr>
            <p:ph type="subTitle" idx="1"/>
          </p:nvPr>
        </p:nvSpPr>
        <p:spPr>
          <a:xfrm>
            <a:off x="1221600" y="2549138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Salt Lake City, UT </a:t>
            </a:r>
            <a:r>
              <a:rPr lang="en" sz="1300"/>
              <a:t>- May 24th @ Kilby Court</a:t>
            </a:r>
            <a:endParaRPr sz="1300"/>
          </a:p>
        </p:txBody>
      </p:sp>
      <p:sp>
        <p:nvSpPr>
          <p:cNvPr id="430" name="Google Shape;430;p33"/>
          <p:cNvSpPr txBox="1">
            <a:spLocks noGrp="1"/>
          </p:cNvSpPr>
          <p:nvPr>
            <p:ph type="subTitle" idx="1"/>
          </p:nvPr>
        </p:nvSpPr>
        <p:spPr>
          <a:xfrm>
            <a:off x="1221600" y="2880638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Denver, CO </a:t>
            </a:r>
            <a:r>
              <a:rPr lang="en" sz="1300"/>
              <a:t>- May 25th @ Bluebird Theater</a:t>
            </a:r>
            <a:endParaRPr sz="1300"/>
          </a:p>
        </p:txBody>
      </p:sp>
      <p:sp>
        <p:nvSpPr>
          <p:cNvPr id="431" name="Google Shape;431;p33"/>
          <p:cNvSpPr txBox="1">
            <a:spLocks noGrp="1"/>
          </p:cNvSpPr>
          <p:nvPr>
            <p:ph type="subTitle" idx="1"/>
          </p:nvPr>
        </p:nvSpPr>
        <p:spPr>
          <a:xfrm>
            <a:off x="1221600" y="3212150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Houston, TX </a:t>
            </a:r>
            <a:r>
              <a:rPr lang="en" sz="1300"/>
              <a:t>- May 27th @ White Oak Music Hall</a:t>
            </a:r>
            <a:endParaRPr sz="1300"/>
          </a:p>
        </p:txBody>
      </p:sp>
      <p:sp>
        <p:nvSpPr>
          <p:cNvPr id="432" name="Google Shape;432;p33"/>
          <p:cNvSpPr txBox="1">
            <a:spLocks noGrp="1"/>
          </p:cNvSpPr>
          <p:nvPr>
            <p:ph type="subTitle" idx="1"/>
          </p:nvPr>
        </p:nvSpPr>
        <p:spPr>
          <a:xfrm>
            <a:off x="1221600" y="3496850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Dallas, TX </a:t>
            </a:r>
            <a:r>
              <a:rPr lang="en" sz="1300"/>
              <a:t>- May 28th @ Club Dada</a:t>
            </a:r>
            <a:endParaRPr sz="1300"/>
          </a:p>
        </p:txBody>
      </p:sp>
      <p:sp>
        <p:nvSpPr>
          <p:cNvPr id="433" name="Google Shape;433;p33"/>
          <p:cNvSpPr txBox="1">
            <a:spLocks noGrp="1"/>
          </p:cNvSpPr>
          <p:nvPr>
            <p:ph type="subTitle" idx="1"/>
          </p:nvPr>
        </p:nvSpPr>
        <p:spPr>
          <a:xfrm>
            <a:off x="1221600" y="3823550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New Orleans, LA </a:t>
            </a:r>
            <a:r>
              <a:rPr lang="en" sz="1300"/>
              <a:t>- May 29th @ Tipitina’s</a:t>
            </a:r>
            <a:endParaRPr sz="1300"/>
          </a:p>
        </p:txBody>
      </p:sp>
      <p:sp>
        <p:nvSpPr>
          <p:cNvPr id="434" name="Google Shape;434;p33"/>
          <p:cNvSpPr txBox="1">
            <a:spLocks noGrp="1"/>
          </p:cNvSpPr>
          <p:nvPr>
            <p:ph type="subTitle" idx="1"/>
          </p:nvPr>
        </p:nvSpPr>
        <p:spPr>
          <a:xfrm>
            <a:off x="1221600" y="4150250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Kansas City, MO </a:t>
            </a:r>
            <a:r>
              <a:rPr lang="en" sz="1300"/>
              <a:t>- June 1st @ RecordBar</a:t>
            </a:r>
            <a:endParaRPr sz="1300"/>
          </a:p>
        </p:txBody>
      </p:sp>
      <p:sp>
        <p:nvSpPr>
          <p:cNvPr id="435" name="Google Shape;435;p33"/>
          <p:cNvSpPr txBox="1">
            <a:spLocks noGrp="1"/>
          </p:cNvSpPr>
          <p:nvPr>
            <p:ph type="subTitle" idx="1"/>
          </p:nvPr>
        </p:nvSpPr>
        <p:spPr>
          <a:xfrm>
            <a:off x="5176250" y="1228325"/>
            <a:ext cx="33504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Chicago, IL  </a:t>
            </a:r>
            <a:r>
              <a:rPr lang="en" sz="1300"/>
              <a:t>- June 3rd @ Lincoln Hall</a:t>
            </a:r>
            <a:endParaRPr sz="1300"/>
          </a:p>
        </p:txBody>
      </p:sp>
      <p:sp>
        <p:nvSpPr>
          <p:cNvPr id="436" name="Google Shape;436;p33"/>
          <p:cNvSpPr txBox="1">
            <a:spLocks noGrp="1"/>
          </p:cNvSpPr>
          <p:nvPr>
            <p:ph type="subTitle" idx="1"/>
          </p:nvPr>
        </p:nvSpPr>
        <p:spPr>
          <a:xfrm>
            <a:off x="5176250" y="1565100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Indianapolis, IN </a:t>
            </a:r>
            <a:r>
              <a:rPr lang="en" sz="1300"/>
              <a:t>- June 4th @ Hi-Fi</a:t>
            </a:r>
            <a:endParaRPr sz="1300"/>
          </a:p>
        </p:txBody>
      </p:sp>
      <p:sp>
        <p:nvSpPr>
          <p:cNvPr id="437" name="Google Shape;437;p33"/>
          <p:cNvSpPr txBox="1">
            <a:spLocks noGrp="1"/>
          </p:cNvSpPr>
          <p:nvPr>
            <p:ph type="subTitle" idx="1"/>
          </p:nvPr>
        </p:nvSpPr>
        <p:spPr>
          <a:xfrm>
            <a:off x="5176250" y="1891425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Columbus, OH </a:t>
            </a:r>
            <a:r>
              <a:rPr lang="en" sz="1300"/>
              <a:t>- June 5th @ The Basement</a:t>
            </a:r>
            <a:endParaRPr sz="1300"/>
          </a:p>
        </p:txBody>
      </p:sp>
      <p:sp>
        <p:nvSpPr>
          <p:cNvPr id="438" name="Google Shape;438;p33"/>
          <p:cNvSpPr txBox="1">
            <a:spLocks noGrp="1"/>
          </p:cNvSpPr>
          <p:nvPr>
            <p:ph type="subTitle" idx="1"/>
          </p:nvPr>
        </p:nvSpPr>
        <p:spPr>
          <a:xfrm>
            <a:off x="5176250" y="2228075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Philadelphia, PA</a:t>
            </a:r>
            <a:r>
              <a:rPr lang="en" sz="1300"/>
              <a:t>- June 8th @ Johnny Brenda’s</a:t>
            </a:r>
            <a:endParaRPr sz="1300"/>
          </a:p>
        </p:txBody>
      </p:sp>
      <p:sp>
        <p:nvSpPr>
          <p:cNvPr id="439" name="Google Shape;439;p33"/>
          <p:cNvSpPr txBox="1">
            <a:spLocks noGrp="1"/>
          </p:cNvSpPr>
          <p:nvPr>
            <p:ph type="subTitle" idx="1"/>
          </p:nvPr>
        </p:nvSpPr>
        <p:spPr>
          <a:xfrm>
            <a:off x="5176250" y="2559563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New York City, NY </a:t>
            </a:r>
            <a:r>
              <a:rPr lang="en" sz="1300"/>
              <a:t>- June 9th @ Bowery Ballroom</a:t>
            </a:r>
            <a:endParaRPr sz="1300"/>
          </a:p>
        </p:txBody>
      </p:sp>
      <p:sp>
        <p:nvSpPr>
          <p:cNvPr id="440" name="Google Shape;440;p33"/>
          <p:cNvSpPr txBox="1">
            <a:spLocks noGrp="1"/>
          </p:cNvSpPr>
          <p:nvPr>
            <p:ph type="subTitle" idx="1"/>
          </p:nvPr>
        </p:nvSpPr>
        <p:spPr>
          <a:xfrm>
            <a:off x="5176250" y="2891063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Boston, MA </a:t>
            </a:r>
            <a:r>
              <a:rPr lang="en" sz="1300"/>
              <a:t>- June 10th @ The Sinclaire</a:t>
            </a:r>
            <a:endParaRPr sz="1300"/>
          </a:p>
        </p:txBody>
      </p:sp>
      <p:sp>
        <p:nvSpPr>
          <p:cNvPr id="441" name="Google Shape;441;p33"/>
          <p:cNvSpPr txBox="1">
            <a:spLocks noGrp="1"/>
          </p:cNvSpPr>
          <p:nvPr>
            <p:ph type="subTitle" idx="1"/>
          </p:nvPr>
        </p:nvSpPr>
        <p:spPr>
          <a:xfrm>
            <a:off x="5176250" y="3222575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Washington, D.C. </a:t>
            </a:r>
            <a:r>
              <a:rPr lang="en" sz="1300"/>
              <a:t>- June 11th @ Union Stage</a:t>
            </a:r>
            <a:endParaRPr sz="1300"/>
          </a:p>
        </p:txBody>
      </p:sp>
      <p:sp>
        <p:nvSpPr>
          <p:cNvPr id="442" name="Google Shape;442;p33"/>
          <p:cNvSpPr txBox="1">
            <a:spLocks noGrp="1"/>
          </p:cNvSpPr>
          <p:nvPr>
            <p:ph type="subTitle" idx="1"/>
          </p:nvPr>
        </p:nvSpPr>
        <p:spPr>
          <a:xfrm>
            <a:off x="5176250" y="3507275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Richmond, VA</a:t>
            </a:r>
            <a:r>
              <a:rPr lang="en" sz="1300"/>
              <a:t>- June 16th @ The Broadberry</a:t>
            </a:r>
            <a:endParaRPr sz="1300"/>
          </a:p>
        </p:txBody>
      </p:sp>
      <p:sp>
        <p:nvSpPr>
          <p:cNvPr id="443" name="Google Shape;443;p33"/>
          <p:cNvSpPr txBox="1">
            <a:spLocks noGrp="1"/>
          </p:cNvSpPr>
          <p:nvPr>
            <p:ph type="subTitle" idx="1"/>
          </p:nvPr>
        </p:nvSpPr>
        <p:spPr>
          <a:xfrm>
            <a:off x="5176250" y="3833975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Atlanta, GA </a:t>
            </a:r>
            <a:r>
              <a:rPr lang="en" sz="1300"/>
              <a:t>- June 17th @ Center Stage</a:t>
            </a:r>
            <a:endParaRPr sz="1300"/>
          </a:p>
        </p:txBody>
      </p:sp>
      <p:sp>
        <p:nvSpPr>
          <p:cNvPr id="444" name="Google Shape;444;p33"/>
          <p:cNvSpPr txBox="1">
            <a:spLocks noGrp="1"/>
          </p:cNvSpPr>
          <p:nvPr>
            <p:ph type="subTitle" idx="1"/>
          </p:nvPr>
        </p:nvSpPr>
        <p:spPr>
          <a:xfrm>
            <a:off x="5176250" y="4160675"/>
            <a:ext cx="3672300" cy="3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chemeClr val="lt2"/>
                </a:highlight>
              </a:rPr>
              <a:t>Nashville, TN </a:t>
            </a:r>
            <a:r>
              <a:rPr lang="en" sz="1300"/>
              <a:t>- June 18th @ Basement East</a:t>
            </a:r>
            <a:endParaRPr sz="1300"/>
          </a:p>
        </p:txBody>
      </p:sp>
      <p:grpSp>
        <p:nvGrpSpPr>
          <p:cNvPr id="445" name="Google Shape;445;p33"/>
          <p:cNvGrpSpPr/>
          <p:nvPr/>
        </p:nvGrpSpPr>
        <p:grpSpPr>
          <a:xfrm flipH="1">
            <a:off x="2596233" y="234015"/>
            <a:ext cx="601125" cy="957611"/>
            <a:chOff x="2570125" y="2360175"/>
            <a:chExt cx="309300" cy="492725"/>
          </a:xfrm>
        </p:grpSpPr>
        <p:sp>
          <p:nvSpPr>
            <p:cNvPr id="446" name="Google Shape;446;p33"/>
            <p:cNvSpPr/>
            <p:nvPr/>
          </p:nvSpPr>
          <p:spPr>
            <a:xfrm>
              <a:off x="2586850" y="2360175"/>
              <a:ext cx="240700" cy="87050"/>
            </a:xfrm>
            <a:custGeom>
              <a:avLst/>
              <a:gdLst/>
              <a:ahLst/>
              <a:cxnLst/>
              <a:rect l="l" t="t" r="r" b="b"/>
              <a:pathLst>
                <a:path w="9628" h="3482" extrusionOk="0">
                  <a:moveTo>
                    <a:pt x="1" y="1"/>
                  </a:moveTo>
                  <a:lnTo>
                    <a:pt x="1" y="3482"/>
                  </a:lnTo>
                  <a:lnTo>
                    <a:pt x="9627" y="3482"/>
                  </a:lnTo>
                  <a:lnTo>
                    <a:pt x="9627" y="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2707025" y="2360175"/>
              <a:ext cx="120525" cy="87050"/>
            </a:xfrm>
            <a:custGeom>
              <a:avLst/>
              <a:gdLst/>
              <a:ahLst/>
              <a:cxnLst/>
              <a:rect l="l" t="t" r="r" b="b"/>
              <a:pathLst>
                <a:path w="4821" h="3482" extrusionOk="0">
                  <a:moveTo>
                    <a:pt x="1" y="1"/>
                  </a:moveTo>
                  <a:lnTo>
                    <a:pt x="1" y="3482"/>
                  </a:lnTo>
                  <a:lnTo>
                    <a:pt x="4820" y="3482"/>
                  </a:lnTo>
                  <a:lnTo>
                    <a:pt x="4820" y="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2810775" y="2450550"/>
              <a:ext cx="68650" cy="117850"/>
            </a:xfrm>
            <a:custGeom>
              <a:avLst/>
              <a:gdLst/>
              <a:ahLst/>
              <a:cxnLst/>
              <a:rect l="l" t="t" r="r" b="b"/>
              <a:pathLst>
                <a:path w="2746" h="4714" extrusionOk="0">
                  <a:moveTo>
                    <a:pt x="1" y="1"/>
                  </a:moveTo>
                  <a:lnTo>
                    <a:pt x="1" y="4713"/>
                  </a:lnTo>
                  <a:lnTo>
                    <a:pt x="2745" y="4713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rgbClr val="9F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2570125" y="2418075"/>
              <a:ext cx="274150" cy="434825"/>
            </a:xfrm>
            <a:custGeom>
              <a:avLst/>
              <a:gdLst/>
              <a:ahLst/>
              <a:cxnLst/>
              <a:rect l="l" t="t" r="r" b="b"/>
              <a:pathLst>
                <a:path w="10966" h="17393" extrusionOk="0">
                  <a:moveTo>
                    <a:pt x="0" y="0"/>
                  </a:moveTo>
                  <a:lnTo>
                    <a:pt x="0" y="17392"/>
                  </a:lnTo>
                  <a:lnTo>
                    <a:pt x="10966" y="17392"/>
                  </a:lnTo>
                  <a:lnTo>
                    <a:pt x="109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2655800" y="2476000"/>
              <a:ext cx="102450" cy="102425"/>
            </a:xfrm>
            <a:custGeom>
              <a:avLst/>
              <a:gdLst/>
              <a:ahLst/>
              <a:cxnLst/>
              <a:rect l="l" t="t" r="r" b="b"/>
              <a:pathLst>
                <a:path w="4098" h="4097" extrusionOk="0">
                  <a:moveTo>
                    <a:pt x="2050" y="0"/>
                  </a:moveTo>
                  <a:cubicBezTo>
                    <a:pt x="925" y="0"/>
                    <a:pt x="1" y="923"/>
                    <a:pt x="1" y="2048"/>
                  </a:cubicBezTo>
                  <a:cubicBezTo>
                    <a:pt x="1" y="3186"/>
                    <a:pt x="925" y="4097"/>
                    <a:pt x="2050" y="4097"/>
                  </a:cubicBezTo>
                  <a:cubicBezTo>
                    <a:pt x="3187" y="4097"/>
                    <a:pt x="4098" y="3186"/>
                    <a:pt x="4098" y="2048"/>
                  </a:cubicBezTo>
                  <a:cubicBezTo>
                    <a:pt x="4098" y="923"/>
                    <a:pt x="3187" y="0"/>
                    <a:pt x="2050" y="0"/>
                  </a:cubicBezTo>
                  <a:close/>
                </a:path>
              </a:pathLst>
            </a:custGeom>
            <a:solidFill>
              <a:srgbClr val="00A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2797725" y="2452875"/>
              <a:ext cx="24475" cy="24125"/>
            </a:xfrm>
            <a:custGeom>
              <a:avLst/>
              <a:gdLst/>
              <a:ahLst/>
              <a:cxnLst/>
              <a:rect l="l" t="t" r="r" b="b"/>
              <a:pathLst>
                <a:path w="979" h="965" extrusionOk="0">
                  <a:moveTo>
                    <a:pt x="496" y="1"/>
                  </a:moveTo>
                  <a:cubicBezTo>
                    <a:pt x="228" y="1"/>
                    <a:pt x="0" y="215"/>
                    <a:pt x="0" y="483"/>
                  </a:cubicBezTo>
                  <a:cubicBezTo>
                    <a:pt x="0" y="751"/>
                    <a:pt x="228" y="965"/>
                    <a:pt x="496" y="965"/>
                  </a:cubicBezTo>
                  <a:cubicBezTo>
                    <a:pt x="764" y="965"/>
                    <a:pt x="978" y="751"/>
                    <a:pt x="978" y="483"/>
                  </a:cubicBezTo>
                  <a:cubicBezTo>
                    <a:pt x="978" y="215"/>
                    <a:pt x="764" y="1"/>
                    <a:pt x="496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2613625" y="2629275"/>
              <a:ext cx="186800" cy="186450"/>
            </a:xfrm>
            <a:custGeom>
              <a:avLst/>
              <a:gdLst/>
              <a:ahLst/>
              <a:cxnLst/>
              <a:rect l="l" t="t" r="r" b="b"/>
              <a:pathLst>
                <a:path w="7472" h="7458" extrusionOk="0">
                  <a:moveTo>
                    <a:pt x="3737" y="1"/>
                  </a:moveTo>
                  <a:cubicBezTo>
                    <a:pt x="1675" y="1"/>
                    <a:pt x="1" y="1661"/>
                    <a:pt x="1" y="3723"/>
                  </a:cubicBezTo>
                  <a:cubicBezTo>
                    <a:pt x="1" y="5785"/>
                    <a:pt x="1675" y="7458"/>
                    <a:pt x="3737" y="7458"/>
                  </a:cubicBezTo>
                  <a:cubicBezTo>
                    <a:pt x="5798" y="7458"/>
                    <a:pt x="7471" y="5785"/>
                    <a:pt x="7471" y="3723"/>
                  </a:cubicBezTo>
                  <a:cubicBezTo>
                    <a:pt x="7471" y="1661"/>
                    <a:pt x="5798" y="1"/>
                    <a:pt x="3737" y="1"/>
                  </a:cubicBezTo>
                  <a:close/>
                </a:path>
              </a:pathLst>
            </a:custGeom>
            <a:solidFill>
              <a:srgbClr val="3C3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2599250" y="2614550"/>
              <a:ext cx="215575" cy="215575"/>
            </a:xfrm>
            <a:custGeom>
              <a:avLst/>
              <a:gdLst/>
              <a:ahLst/>
              <a:cxnLst/>
              <a:rect l="l" t="t" r="r" b="b"/>
              <a:pathLst>
                <a:path w="8623" h="8623" extrusionOk="0">
                  <a:moveTo>
                    <a:pt x="4312" y="1165"/>
                  </a:moveTo>
                  <a:cubicBezTo>
                    <a:pt x="6052" y="1165"/>
                    <a:pt x="7471" y="2571"/>
                    <a:pt x="7471" y="4312"/>
                  </a:cubicBezTo>
                  <a:cubicBezTo>
                    <a:pt x="7471" y="6052"/>
                    <a:pt x="6052" y="7471"/>
                    <a:pt x="4312" y="7471"/>
                  </a:cubicBezTo>
                  <a:cubicBezTo>
                    <a:pt x="2571" y="7471"/>
                    <a:pt x="1165" y="6052"/>
                    <a:pt x="1165" y="4312"/>
                  </a:cubicBezTo>
                  <a:cubicBezTo>
                    <a:pt x="1165" y="2571"/>
                    <a:pt x="2571" y="1165"/>
                    <a:pt x="4312" y="1165"/>
                  </a:cubicBezTo>
                  <a:close/>
                  <a:moveTo>
                    <a:pt x="4312" y="1"/>
                  </a:moveTo>
                  <a:cubicBezTo>
                    <a:pt x="1941" y="1"/>
                    <a:pt x="1" y="1942"/>
                    <a:pt x="1" y="4312"/>
                  </a:cubicBezTo>
                  <a:cubicBezTo>
                    <a:pt x="1" y="6695"/>
                    <a:pt x="1941" y="8623"/>
                    <a:pt x="4312" y="8623"/>
                  </a:cubicBezTo>
                  <a:cubicBezTo>
                    <a:pt x="6695" y="8623"/>
                    <a:pt x="8623" y="6695"/>
                    <a:pt x="8623" y="4312"/>
                  </a:cubicBezTo>
                  <a:cubicBezTo>
                    <a:pt x="8623" y="1942"/>
                    <a:pt x="6695" y="1"/>
                    <a:pt x="4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2659825" y="2675475"/>
              <a:ext cx="94400" cy="94050"/>
            </a:xfrm>
            <a:custGeom>
              <a:avLst/>
              <a:gdLst/>
              <a:ahLst/>
              <a:cxnLst/>
              <a:rect l="l" t="t" r="r" b="b"/>
              <a:pathLst>
                <a:path w="3776" h="3762" extrusionOk="0">
                  <a:moveTo>
                    <a:pt x="1889" y="0"/>
                  </a:moveTo>
                  <a:cubicBezTo>
                    <a:pt x="857" y="0"/>
                    <a:pt x="0" y="843"/>
                    <a:pt x="0" y="1875"/>
                  </a:cubicBezTo>
                  <a:cubicBezTo>
                    <a:pt x="0" y="2919"/>
                    <a:pt x="857" y="3762"/>
                    <a:pt x="1889" y="3762"/>
                  </a:cubicBezTo>
                  <a:cubicBezTo>
                    <a:pt x="2933" y="3762"/>
                    <a:pt x="3776" y="2919"/>
                    <a:pt x="3776" y="1875"/>
                  </a:cubicBezTo>
                  <a:cubicBezTo>
                    <a:pt x="3776" y="843"/>
                    <a:pt x="2933" y="0"/>
                    <a:pt x="1889" y="0"/>
                  </a:cubicBezTo>
                  <a:close/>
                </a:path>
              </a:pathLst>
            </a:custGeom>
            <a:solidFill>
              <a:srgbClr val="00A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2641425" y="2461575"/>
              <a:ext cx="131225" cy="131250"/>
            </a:xfrm>
            <a:custGeom>
              <a:avLst/>
              <a:gdLst/>
              <a:ahLst/>
              <a:cxnLst/>
              <a:rect l="l" t="t" r="r" b="b"/>
              <a:pathLst>
                <a:path w="5249" h="5250" extrusionOk="0">
                  <a:moveTo>
                    <a:pt x="2625" y="1152"/>
                  </a:moveTo>
                  <a:cubicBezTo>
                    <a:pt x="3441" y="1152"/>
                    <a:pt x="4097" y="1822"/>
                    <a:pt x="4097" y="2625"/>
                  </a:cubicBezTo>
                  <a:cubicBezTo>
                    <a:pt x="4097" y="3442"/>
                    <a:pt x="3441" y="4098"/>
                    <a:pt x="2625" y="4098"/>
                  </a:cubicBezTo>
                  <a:cubicBezTo>
                    <a:pt x="1821" y="4098"/>
                    <a:pt x="1152" y="3442"/>
                    <a:pt x="1152" y="2625"/>
                  </a:cubicBezTo>
                  <a:cubicBezTo>
                    <a:pt x="1152" y="1822"/>
                    <a:pt x="1821" y="1152"/>
                    <a:pt x="2625" y="1152"/>
                  </a:cubicBezTo>
                  <a:close/>
                  <a:moveTo>
                    <a:pt x="2625" y="1"/>
                  </a:moveTo>
                  <a:cubicBezTo>
                    <a:pt x="1179" y="1"/>
                    <a:pt x="1" y="1179"/>
                    <a:pt x="1" y="2625"/>
                  </a:cubicBezTo>
                  <a:cubicBezTo>
                    <a:pt x="1" y="4071"/>
                    <a:pt x="1179" y="5249"/>
                    <a:pt x="2625" y="5249"/>
                  </a:cubicBezTo>
                  <a:cubicBezTo>
                    <a:pt x="4071" y="5249"/>
                    <a:pt x="5249" y="4071"/>
                    <a:pt x="5249" y="2625"/>
                  </a:cubicBezTo>
                  <a:cubicBezTo>
                    <a:pt x="5249" y="1179"/>
                    <a:pt x="4071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3"/>
          <p:cNvGrpSpPr/>
          <p:nvPr/>
        </p:nvGrpSpPr>
        <p:grpSpPr>
          <a:xfrm>
            <a:off x="5979245" y="255015"/>
            <a:ext cx="601125" cy="957611"/>
            <a:chOff x="2570125" y="2360175"/>
            <a:chExt cx="309300" cy="492725"/>
          </a:xfrm>
        </p:grpSpPr>
        <p:sp>
          <p:nvSpPr>
            <p:cNvPr id="457" name="Google Shape;457;p33"/>
            <p:cNvSpPr/>
            <p:nvPr/>
          </p:nvSpPr>
          <p:spPr>
            <a:xfrm>
              <a:off x="2586850" y="2360175"/>
              <a:ext cx="240700" cy="87050"/>
            </a:xfrm>
            <a:custGeom>
              <a:avLst/>
              <a:gdLst/>
              <a:ahLst/>
              <a:cxnLst/>
              <a:rect l="l" t="t" r="r" b="b"/>
              <a:pathLst>
                <a:path w="9628" h="3482" extrusionOk="0">
                  <a:moveTo>
                    <a:pt x="1" y="1"/>
                  </a:moveTo>
                  <a:lnTo>
                    <a:pt x="1" y="3482"/>
                  </a:lnTo>
                  <a:lnTo>
                    <a:pt x="9627" y="3482"/>
                  </a:lnTo>
                  <a:lnTo>
                    <a:pt x="9627" y="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2707025" y="2360175"/>
              <a:ext cx="120525" cy="87050"/>
            </a:xfrm>
            <a:custGeom>
              <a:avLst/>
              <a:gdLst/>
              <a:ahLst/>
              <a:cxnLst/>
              <a:rect l="l" t="t" r="r" b="b"/>
              <a:pathLst>
                <a:path w="4821" h="3482" extrusionOk="0">
                  <a:moveTo>
                    <a:pt x="1" y="1"/>
                  </a:moveTo>
                  <a:lnTo>
                    <a:pt x="1" y="3482"/>
                  </a:lnTo>
                  <a:lnTo>
                    <a:pt x="4820" y="3482"/>
                  </a:lnTo>
                  <a:lnTo>
                    <a:pt x="4820" y="1"/>
                  </a:ln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2810775" y="2450550"/>
              <a:ext cx="68650" cy="117850"/>
            </a:xfrm>
            <a:custGeom>
              <a:avLst/>
              <a:gdLst/>
              <a:ahLst/>
              <a:cxnLst/>
              <a:rect l="l" t="t" r="r" b="b"/>
              <a:pathLst>
                <a:path w="2746" h="4714" extrusionOk="0">
                  <a:moveTo>
                    <a:pt x="1" y="1"/>
                  </a:moveTo>
                  <a:lnTo>
                    <a:pt x="1" y="4713"/>
                  </a:lnTo>
                  <a:lnTo>
                    <a:pt x="2745" y="4713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rgbClr val="9F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2570125" y="2418075"/>
              <a:ext cx="274150" cy="434825"/>
            </a:xfrm>
            <a:custGeom>
              <a:avLst/>
              <a:gdLst/>
              <a:ahLst/>
              <a:cxnLst/>
              <a:rect l="l" t="t" r="r" b="b"/>
              <a:pathLst>
                <a:path w="10966" h="17393" extrusionOk="0">
                  <a:moveTo>
                    <a:pt x="0" y="0"/>
                  </a:moveTo>
                  <a:lnTo>
                    <a:pt x="0" y="17392"/>
                  </a:lnTo>
                  <a:lnTo>
                    <a:pt x="10966" y="17392"/>
                  </a:lnTo>
                  <a:lnTo>
                    <a:pt x="109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2655800" y="2476000"/>
              <a:ext cx="102450" cy="102425"/>
            </a:xfrm>
            <a:custGeom>
              <a:avLst/>
              <a:gdLst/>
              <a:ahLst/>
              <a:cxnLst/>
              <a:rect l="l" t="t" r="r" b="b"/>
              <a:pathLst>
                <a:path w="4098" h="4097" extrusionOk="0">
                  <a:moveTo>
                    <a:pt x="2050" y="0"/>
                  </a:moveTo>
                  <a:cubicBezTo>
                    <a:pt x="925" y="0"/>
                    <a:pt x="1" y="923"/>
                    <a:pt x="1" y="2048"/>
                  </a:cubicBezTo>
                  <a:cubicBezTo>
                    <a:pt x="1" y="3186"/>
                    <a:pt x="925" y="4097"/>
                    <a:pt x="2050" y="4097"/>
                  </a:cubicBezTo>
                  <a:cubicBezTo>
                    <a:pt x="3187" y="4097"/>
                    <a:pt x="4098" y="3186"/>
                    <a:pt x="4098" y="2048"/>
                  </a:cubicBezTo>
                  <a:cubicBezTo>
                    <a:pt x="4098" y="923"/>
                    <a:pt x="3187" y="0"/>
                    <a:pt x="2050" y="0"/>
                  </a:cubicBezTo>
                  <a:close/>
                </a:path>
              </a:pathLst>
            </a:custGeom>
            <a:solidFill>
              <a:srgbClr val="00A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2797725" y="2452875"/>
              <a:ext cx="24475" cy="24125"/>
            </a:xfrm>
            <a:custGeom>
              <a:avLst/>
              <a:gdLst/>
              <a:ahLst/>
              <a:cxnLst/>
              <a:rect l="l" t="t" r="r" b="b"/>
              <a:pathLst>
                <a:path w="979" h="965" extrusionOk="0">
                  <a:moveTo>
                    <a:pt x="496" y="1"/>
                  </a:moveTo>
                  <a:cubicBezTo>
                    <a:pt x="228" y="1"/>
                    <a:pt x="0" y="215"/>
                    <a:pt x="0" y="483"/>
                  </a:cubicBezTo>
                  <a:cubicBezTo>
                    <a:pt x="0" y="751"/>
                    <a:pt x="228" y="965"/>
                    <a:pt x="496" y="965"/>
                  </a:cubicBezTo>
                  <a:cubicBezTo>
                    <a:pt x="764" y="965"/>
                    <a:pt x="978" y="751"/>
                    <a:pt x="978" y="483"/>
                  </a:cubicBezTo>
                  <a:cubicBezTo>
                    <a:pt x="978" y="215"/>
                    <a:pt x="764" y="1"/>
                    <a:pt x="496" y="1"/>
                  </a:cubicBezTo>
                  <a:close/>
                </a:path>
              </a:pathLst>
            </a:custGeom>
            <a:solidFill>
              <a:srgbClr val="FFB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2613625" y="2629275"/>
              <a:ext cx="186800" cy="186450"/>
            </a:xfrm>
            <a:custGeom>
              <a:avLst/>
              <a:gdLst/>
              <a:ahLst/>
              <a:cxnLst/>
              <a:rect l="l" t="t" r="r" b="b"/>
              <a:pathLst>
                <a:path w="7472" h="7458" extrusionOk="0">
                  <a:moveTo>
                    <a:pt x="3737" y="1"/>
                  </a:moveTo>
                  <a:cubicBezTo>
                    <a:pt x="1675" y="1"/>
                    <a:pt x="1" y="1661"/>
                    <a:pt x="1" y="3723"/>
                  </a:cubicBezTo>
                  <a:cubicBezTo>
                    <a:pt x="1" y="5785"/>
                    <a:pt x="1675" y="7458"/>
                    <a:pt x="3737" y="7458"/>
                  </a:cubicBezTo>
                  <a:cubicBezTo>
                    <a:pt x="5798" y="7458"/>
                    <a:pt x="7471" y="5785"/>
                    <a:pt x="7471" y="3723"/>
                  </a:cubicBezTo>
                  <a:cubicBezTo>
                    <a:pt x="7471" y="1661"/>
                    <a:pt x="5798" y="1"/>
                    <a:pt x="3737" y="1"/>
                  </a:cubicBezTo>
                  <a:close/>
                </a:path>
              </a:pathLst>
            </a:custGeom>
            <a:solidFill>
              <a:srgbClr val="3C3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2599250" y="2614550"/>
              <a:ext cx="215575" cy="215575"/>
            </a:xfrm>
            <a:custGeom>
              <a:avLst/>
              <a:gdLst/>
              <a:ahLst/>
              <a:cxnLst/>
              <a:rect l="l" t="t" r="r" b="b"/>
              <a:pathLst>
                <a:path w="8623" h="8623" extrusionOk="0">
                  <a:moveTo>
                    <a:pt x="4312" y="1165"/>
                  </a:moveTo>
                  <a:cubicBezTo>
                    <a:pt x="6052" y="1165"/>
                    <a:pt x="7471" y="2571"/>
                    <a:pt x="7471" y="4312"/>
                  </a:cubicBezTo>
                  <a:cubicBezTo>
                    <a:pt x="7471" y="6052"/>
                    <a:pt x="6052" y="7471"/>
                    <a:pt x="4312" y="7471"/>
                  </a:cubicBezTo>
                  <a:cubicBezTo>
                    <a:pt x="2571" y="7471"/>
                    <a:pt x="1165" y="6052"/>
                    <a:pt x="1165" y="4312"/>
                  </a:cubicBezTo>
                  <a:cubicBezTo>
                    <a:pt x="1165" y="2571"/>
                    <a:pt x="2571" y="1165"/>
                    <a:pt x="4312" y="1165"/>
                  </a:cubicBezTo>
                  <a:close/>
                  <a:moveTo>
                    <a:pt x="4312" y="1"/>
                  </a:moveTo>
                  <a:cubicBezTo>
                    <a:pt x="1941" y="1"/>
                    <a:pt x="1" y="1942"/>
                    <a:pt x="1" y="4312"/>
                  </a:cubicBezTo>
                  <a:cubicBezTo>
                    <a:pt x="1" y="6695"/>
                    <a:pt x="1941" y="8623"/>
                    <a:pt x="4312" y="8623"/>
                  </a:cubicBezTo>
                  <a:cubicBezTo>
                    <a:pt x="6695" y="8623"/>
                    <a:pt x="8623" y="6695"/>
                    <a:pt x="8623" y="4312"/>
                  </a:cubicBezTo>
                  <a:cubicBezTo>
                    <a:pt x="8623" y="1942"/>
                    <a:pt x="6695" y="1"/>
                    <a:pt x="43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2659825" y="2675475"/>
              <a:ext cx="94400" cy="94050"/>
            </a:xfrm>
            <a:custGeom>
              <a:avLst/>
              <a:gdLst/>
              <a:ahLst/>
              <a:cxnLst/>
              <a:rect l="l" t="t" r="r" b="b"/>
              <a:pathLst>
                <a:path w="3776" h="3762" extrusionOk="0">
                  <a:moveTo>
                    <a:pt x="1889" y="0"/>
                  </a:moveTo>
                  <a:cubicBezTo>
                    <a:pt x="857" y="0"/>
                    <a:pt x="0" y="843"/>
                    <a:pt x="0" y="1875"/>
                  </a:cubicBezTo>
                  <a:cubicBezTo>
                    <a:pt x="0" y="2919"/>
                    <a:pt x="857" y="3762"/>
                    <a:pt x="1889" y="3762"/>
                  </a:cubicBezTo>
                  <a:cubicBezTo>
                    <a:pt x="2933" y="3762"/>
                    <a:pt x="3776" y="2919"/>
                    <a:pt x="3776" y="1875"/>
                  </a:cubicBezTo>
                  <a:cubicBezTo>
                    <a:pt x="3776" y="843"/>
                    <a:pt x="2933" y="0"/>
                    <a:pt x="1889" y="0"/>
                  </a:cubicBezTo>
                  <a:close/>
                </a:path>
              </a:pathLst>
            </a:custGeom>
            <a:solidFill>
              <a:srgbClr val="00A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2641425" y="2461575"/>
              <a:ext cx="131225" cy="131250"/>
            </a:xfrm>
            <a:custGeom>
              <a:avLst/>
              <a:gdLst/>
              <a:ahLst/>
              <a:cxnLst/>
              <a:rect l="l" t="t" r="r" b="b"/>
              <a:pathLst>
                <a:path w="5249" h="5250" extrusionOk="0">
                  <a:moveTo>
                    <a:pt x="2625" y="1152"/>
                  </a:moveTo>
                  <a:cubicBezTo>
                    <a:pt x="3441" y="1152"/>
                    <a:pt x="4097" y="1822"/>
                    <a:pt x="4097" y="2625"/>
                  </a:cubicBezTo>
                  <a:cubicBezTo>
                    <a:pt x="4097" y="3442"/>
                    <a:pt x="3441" y="4098"/>
                    <a:pt x="2625" y="4098"/>
                  </a:cubicBezTo>
                  <a:cubicBezTo>
                    <a:pt x="1821" y="4098"/>
                    <a:pt x="1152" y="3442"/>
                    <a:pt x="1152" y="2625"/>
                  </a:cubicBezTo>
                  <a:cubicBezTo>
                    <a:pt x="1152" y="1822"/>
                    <a:pt x="1821" y="1152"/>
                    <a:pt x="2625" y="1152"/>
                  </a:cubicBezTo>
                  <a:close/>
                  <a:moveTo>
                    <a:pt x="2625" y="1"/>
                  </a:moveTo>
                  <a:cubicBezTo>
                    <a:pt x="1179" y="1"/>
                    <a:pt x="1" y="1179"/>
                    <a:pt x="1" y="2625"/>
                  </a:cubicBezTo>
                  <a:cubicBezTo>
                    <a:pt x="1" y="4071"/>
                    <a:pt x="1179" y="5249"/>
                    <a:pt x="2625" y="5249"/>
                  </a:cubicBezTo>
                  <a:cubicBezTo>
                    <a:pt x="4071" y="5249"/>
                    <a:pt x="5249" y="4071"/>
                    <a:pt x="5249" y="2625"/>
                  </a:cubicBezTo>
                  <a:cubicBezTo>
                    <a:pt x="5249" y="1179"/>
                    <a:pt x="4071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33"/>
          <p:cNvSpPr txBox="1"/>
          <p:nvPr/>
        </p:nvSpPr>
        <p:spPr>
          <a:xfrm>
            <a:off x="3645000" y="4445375"/>
            <a:ext cx="18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Capacity: 400 - 800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68" name="Google Shape;468;p33"/>
          <p:cNvCxnSpPr/>
          <p:nvPr/>
        </p:nvCxnSpPr>
        <p:spPr>
          <a:xfrm rot="10800000" flipH="1">
            <a:off x="886650" y="1538525"/>
            <a:ext cx="34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33"/>
          <p:cNvCxnSpPr/>
          <p:nvPr/>
        </p:nvCxnSpPr>
        <p:spPr>
          <a:xfrm rot="10800000" flipH="1">
            <a:off x="886650" y="2517675"/>
            <a:ext cx="34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33"/>
          <p:cNvCxnSpPr/>
          <p:nvPr/>
        </p:nvCxnSpPr>
        <p:spPr>
          <a:xfrm rot="10800000" flipH="1">
            <a:off x="886650" y="3170363"/>
            <a:ext cx="34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33"/>
          <p:cNvCxnSpPr/>
          <p:nvPr/>
        </p:nvCxnSpPr>
        <p:spPr>
          <a:xfrm rot="10800000" flipH="1">
            <a:off x="886650" y="4113050"/>
            <a:ext cx="34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33"/>
          <p:cNvCxnSpPr/>
          <p:nvPr/>
        </p:nvCxnSpPr>
        <p:spPr>
          <a:xfrm rot="10800000" flipH="1">
            <a:off x="886650" y="4433700"/>
            <a:ext cx="34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33"/>
          <p:cNvCxnSpPr/>
          <p:nvPr/>
        </p:nvCxnSpPr>
        <p:spPr>
          <a:xfrm rot="10800000" flipH="1">
            <a:off x="4808150" y="2191350"/>
            <a:ext cx="34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33"/>
          <p:cNvCxnSpPr/>
          <p:nvPr/>
        </p:nvCxnSpPr>
        <p:spPr>
          <a:xfrm rot="10800000" flipH="1">
            <a:off x="4808150" y="3491638"/>
            <a:ext cx="34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33"/>
          <p:cNvCxnSpPr/>
          <p:nvPr/>
        </p:nvCxnSpPr>
        <p:spPr>
          <a:xfrm rot="10800000" flipH="1">
            <a:off x="7082975" y="354325"/>
            <a:ext cx="34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6" name="Google Shape;476;p33"/>
          <p:cNvSpPr txBox="1"/>
          <p:nvPr/>
        </p:nvSpPr>
        <p:spPr>
          <a:xfrm>
            <a:off x="7429775" y="149425"/>
            <a:ext cx="149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= off days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TOUR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BUDGET*</a:t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sp>
        <p:nvSpPr>
          <p:cNvPr id="482" name="Google Shape;482;p34"/>
          <p:cNvSpPr txBox="1">
            <a:spLocks noGrp="1"/>
          </p:cNvSpPr>
          <p:nvPr>
            <p:ph type="subTitle" idx="2"/>
          </p:nvPr>
        </p:nvSpPr>
        <p:spPr>
          <a:xfrm>
            <a:off x="330950" y="3089900"/>
            <a:ext cx="15894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MERCH</a:t>
            </a:r>
            <a:endParaRPr sz="2000"/>
          </a:p>
        </p:txBody>
      </p:sp>
      <p:sp>
        <p:nvSpPr>
          <p:cNvPr id="483" name="Google Shape;483;p34"/>
          <p:cNvSpPr txBox="1">
            <a:spLocks noGrp="1"/>
          </p:cNvSpPr>
          <p:nvPr>
            <p:ph type="subTitle" idx="4"/>
          </p:nvPr>
        </p:nvSpPr>
        <p:spPr>
          <a:xfrm>
            <a:off x="2586275" y="3089900"/>
            <a:ext cx="15054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MEALS</a:t>
            </a:r>
            <a:endParaRPr sz="2000"/>
          </a:p>
        </p:txBody>
      </p:sp>
      <p:sp>
        <p:nvSpPr>
          <p:cNvPr id="484" name="Google Shape;484;p34"/>
          <p:cNvSpPr txBox="1">
            <a:spLocks noGrp="1"/>
          </p:cNvSpPr>
          <p:nvPr>
            <p:ph type="subTitle" idx="6"/>
          </p:nvPr>
        </p:nvSpPr>
        <p:spPr>
          <a:xfrm>
            <a:off x="4720950" y="3089900"/>
            <a:ext cx="19977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GAS + LODGING</a:t>
            </a:r>
            <a:endParaRPr sz="2000"/>
          </a:p>
        </p:txBody>
      </p:sp>
      <p:sp>
        <p:nvSpPr>
          <p:cNvPr id="485" name="Google Shape;485;p34"/>
          <p:cNvSpPr txBox="1">
            <a:spLocks noGrp="1"/>
          </p:cNvSpPr>
          <p:nvPr>
            <p:ph type="title" idx="7"/>
          </p:nvPr>
        </p:nvSpPr>
        <p:spPr>
          <a:xfrm>
            <a:off x="213350" y="1956200"/>
            <a:ext cx="18246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$1,500</a:t>
            </a:r>
            <a:endParaRPr sz="4000"/>
          </a:p>
        </p:txBody>
      </p:sp>
      <p:sp>
        <p:nvSpPr>
          <p:cNvPr id="486" name="Google Shape;486;p34"/>
          <p:cNvSpPr txBox="1">
            <a:spLocks noGrp="1"/>
          </p:cNvSpPr>
          <p:nvPr>
            <p:ph type="title" idx="8"/>
          </p:nvPr>
        </p:nvSpPr>
        <p:spPr>
          <a:xfrm>
            <a:off x="2340125" y="1956200"/>
            <a:ext cx="19977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$8,500</a:t>
            </a:r>
            <a:endParaRPr sz="4000"/>
          </a:p>
        </p:txBody>
      </p:sp>
      <p:sp>
        <p:nvSpPr>
          <p:cNvPr id="487" name="Google Shape;487;p34"/>
          <p:cNvSpPr txBox="1">
            <a:spLocks noGrp="1"/>
          </p:cNvSpPr>
          <p:nvPr>
            <p:ph type="title" idx="9"/>
          </p:nvPr>
        </p:nvSpPr>
        <p:spPr>
          <a:xfrm>
            <a:off x="4640013" y="1956200"/>
            <a:ext cx="20619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$3,000</a:t>
            </a:r>
            <a:endParaRPr sz="4000"/>
          </a:p>
        </p:txBody>
      </p:sp>
      <p:sp>
        <p:nvSpPr>
          <p:cNvPr id="488" name="Google Shape;488;p34"/>
          <p:cNvSpPr txBox="1"/>
          <p:nvPr/>
        </p:nvSpPr>
        <p:spPr>
          <a:xfrm>
            <a:off x="7487275" y="1017725"/>
            <a:ext cx="94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*ESTIMATES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9" name="Google Shape;489;p34"/>
          <p:cNvSpPr txBox="1"/>
          <p:nvPr/>
        </p:nvSpPr>
        <p:spPr>
          <a:xfrm>
            <a:off x="7018800" y="3027650"/>
            <a:ext cx="175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rPr>
              <a:t>INSURANCE</a:t>
            </a:r>
            <a:endParaRPr sz="1100">
              <a:highlight>
                <a:schemeClr val="accent2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0" name="Google Shape;490;p34"/>
          <p:cNvSpPr txBox="1"/>
          <p:nvPr/>
        </p:nvSpPr>
        <p:spPr>
          <a:xfrm>
            <a:off x="7081225" y="1909100"/>
            <a:ext cx="1755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$2,000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1" name="Google Shape;491;p34"/>
          <p:cNvSpPr txBox="1"/>
          <p:nvPr/>
        </p:nvSpPr>
        <p:spPr>
          <a:xfrm>
            <a:off x="1260700" y="3838400"/>
            <a:ext cx="6783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ROUGH TOTAL: $15,000 </a:t>
            </a: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</a:t>
            </a:r>
            <a:r>
              <a:rPr lang="en">
                <a:solidFill>
                  <a:schemeClr val="lt1"/>
                </a:solidFill>
                <a:highlight>
                  <a:schemeClr val="dk2"/>
                </a:highlight>
              </a:rPr>
              <a:t>INCOME</a:t>
            </a:r>
            <a:r>
              <a:rPr lang="en"/>
              <a:t>*</a:t>
            </a:r>
            <a:endParaRPr/>
          </a:p>
        </p:txBody>
      </p:sp>
      <p:sp>
        <p:nvSpPr>
          <p:cNvPr id="497" name="Google Shape;497;p35"/>
          <p:cNvSpPr txBox="1">
            <a:spLocks noGrp="1"/>
          </p:cNvSpPr>
          <p:nvPr>
            <p:ph type="subTitle" idx="1"/>
          </p:nvPr>
        </p:nvSpPr>
        <p:spPr>
          <a:xfrm>
            <a:off x="582000" y="350405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 box office receipts </a:t>
            </a:r>
            <a:endParaRPr/>
          </a:p>
        </p:txBody>
      </p:sp>
      <p:sp>
        <p:nvSpPr>
          <p:cNvPr id="498" name="Google Shape;498;p35"/>
          <p:cNvSpPr txBox="1">
            <a:spLocks noGrp="1"/>
          </p:cNvSpPr>
          <p:nvPr>
            <p:ph type="subTitle" idx="2"/>
          </p:nvPr>
        </p:nvSpPr>
        <p:spPr>
          <a:xfrm>
            <a:off x="582000" y="2755613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GUARANTEE or NBOR   </a:t>
            </a:r>
            <a:endParaRPr sz="2000"/>
          </a:p>
        </p:txBody>
      </p:sp>
      <p:sp>
        <p:nvSpPr>
          <p:cNvPr id="499" name="Google Shape;499;p35"/>
          <p:cNvSpPr txBox="1">
            <a:spLocks noGrp="1"/>
          </p:cNvSpPr>
          <p:nvPr>
            <p:ph type="subTitle" idx="3"/>
          </p:nvPr>
        </p:nvSpPr>
        <p:spPr>
          <a:xfrm>
            <a:off x="3577575" y="3458000"/>
            <a:ext cx="24330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artist        venue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80% - hall fee, credit card fee, etc 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5"/>
          <p:cNvSpPr txBox="1">
            <a:spLocks noGrp="1"/>
          </p:cNvSpPr>
          <p:nvPr>
            <p:ph type="subTitle" idx="4"/>
          </p:nvPr>
        </p:nvSpPr>
        <p:spPr>
          <a:xfrm>
            <a:off x="3883875" y="2755625"/>
            <a:ext cx="18204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MERCH</a:t>
            </a:r>
            <a:endParaRPr sz="2000"/>
          </a:p>
        </p:txBody>
      </p:sp>
      <p:sp>
        <p:nvSpPr>
          <p:cNvPr id="501" name="Google Shape;501;p35"/>
          <p:cNvSpPr txBox="1">
            <a:spLocks noGrp="1"/>
          </p:cNvSpPr>
          <p:nvPr>
            <p:ph type="subTitle" idx="5"/>
          </p:nvPr>
        </p:nvSpPr>
        <p:spPr>
          <a:xfrm>
            <a:off x="6649825" y="3504050"/>
            <a:ext cx="204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General: $20-$30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VIP: $40-50</a:t>
            </a:r>
            <a:endParaRPr sz="1200"/>
          </a:p>
        </p:txBody>
      </p:sp>
      <p:sp>
        <p:nvSpPr>
          <p:cNvPr id="502" name="Google Shape;502;p35"/>
          <p:cNvSpPr txBox="1">
            <a:spLocks noGrp="1"/>
          </p:cNvSpPr>
          <p:nvPr>
            <p:ph type="subTitle" idx="6"/>
          </p:nvPr>
        </p:nvSpPr>
        <p:spPr>
          <a:xfrm>
            <a:off x="6454525" y="2755613"/>
            <a:ext cx="2433000" cy="3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and VIP</a:t>
            </a:r>
            <a:endParaRPr/>
          </a:p>
        </p:txBody>
      </p:sp>
      <p:sp>
        <p:nvSpPr>
          <p:cNvPr id="503" name="Google Shape;503;p35"/>
          <p:cNvSpPr txBox="1">
            <a:spLocks noGrp="1"/>
          </p:cNvSpPr>
          <p:nvPr>
            <p:ph type="title" idx="7"/>
          </p:nvPr>
        </p:nvSpPr>
        <p:spPr>
          <a:xfrm>
            <a:off x="582000" y="1757938"/>
            <a:ext cx="24330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$10,000 or 85%</a:t>
            </a:r>
            <a:endParaRPr sz="2500"/>
          </a:p>
        </p:txBody>
      </p:sp>
      <p:sp>
        <p:nvSpPr>
          <p:cNvPr id="504" name="Google Shape;504;p35"/>
          <p:cNvSpPr txBox="1">
            <a:spLocks noGrp="1"/>
          </p:cNvSpPr>
          <p:nvPr>
            <p:ph type="title" idx="8"/>
          </p:nvPr>
        </p:nvSpPr>
        <p:spPr>
          <a:xfrm>
            <a:off x="3577575" y="1757950"/>
            <a:ext cx="2433000" cy="7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arlow"/>
                <a:ea typeface="Barlow"/>
                <a:cs typeface="Barlow"/>
                <a:sym typeface="Barlow"/>
              </a:rPr>
              <a:t>80% - 20%</a:t>
            </a:r>
            <a:endParaRPr sz="2500"/>
          </a:p>
        </p:txBody>
      </p:sp>
      <p:sp>
        <p:nvSpPr>
          <p:cNvPr id="505" name="Google Shape;505;p35"/>
          <p:cNvSpPr txBox="1">
            <a:spLocks noGrp="1"/>
          </p:cNvSpPr>
          <p:nvPr>
            <p:ph type="title" idx="9"/>
          </p:nvPr>
        </p:nvSpPr>
        <p:spPr>
          <a:xfrm>
            <a:off x="6454525" y="1848250"/>
            <a:ext cx="2433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Ticket Sales</a:t>
            </a:r>
            <a:endParaRPr sz="2500"/>
          </a:p>
        </p:txBody>
      </p:sp>
      <p:sp>
        <p:nvSpPr>
          <p:cNvPr id="506" name="Google Shape;506;p35"/>
          <p:cNvSpPr txBox="1"/>
          <p:nvPr/>
        </p:nvSpPr>
        <p:spPr>
          <a:xfrm>
            <a:off x="7397150" y="1083200"/>
            <a:ext cx="1026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*ESTIMATES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ssette Style Workshop by Slidesgo">
  <a:themeElements>
    <a:clrScheme name="Simple Light">
      <a:dk1>
        <a:srgbClr val="FFEBD4"/>
      </a:dk1>
      <a:lt1>
        <a:srgbClr val="252526"/>
      </a:lt1>
      <a:dk2>
        <a:srgbClr val="FFB74D"/>
      </a:dk2>
      <a:lt2>
        <a:srgbClr val="9F1700"/>
      </a:lt2>
      <a:accent1>
        <a:srgbClr val="00AC93"/>
      </a:accent1>
      <a:accent2>
        <a:srgbClr val="00A6FF"/>
      </a:accent2>
      <a:accent3>
        <a:srgbClr val="FF633E"/>
      </a:accent3>
      <a:accent4>
        <a:srgbClr val="006469"/>
      </a:accent4>
      <a:accent5>
        <a:srgbClr val="3C3A41"/>
      </a:accent5>
      <a:accent6>
        <a:srgbClr val="AEADB3"/>
      </a:accent6>
      <a:hlink>
        <a:srgbClr val="FFEBD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Macintosh PowerPoint</Application>
  <PresentationFormat>On-screen Show (16:9)</PresentationFormat>
  <Paragraphs>220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Barlow</vt:lpstr>
      <vt:lpstr>Arial</vt:lpstr>
      <vt:lpstr>Red Hat Text</vt:lpstr>
      <vt:lpstr>Oswald</vt:lpstr>
      <vt:lpstr>Cassette Style Workshop by Slidesgo</vt:lpstr>
      <vt:lpstr>Chicago STARS Management</vt:lpstr>
      <vt:lpstr>Artist Management - Final Project</vt:lpstr>
      <vt:lpstr>Management Company Overview</vt:lpstr>
      <vt:lpstr>Staff Roles</vt:lpstr>
      <vt:lpstr>Comprehensive Client Overview</vt:lpstr>
      <vt:lpstr>PowerPoint Presentation</vt:lpstr>
      <vt:lpstr>TOUR ROUTE</vt:lpstr>
      <vt:lpstr>TOUR BUDGET*</vt:lpstr>
      <vt:lpstr>PROPOSED INCOME*</vt:lpstr>
      <vt:lpstr>TICKET INCOME</vt:lpstr>
      <vt:lpstr>MERCH BREAKDOWN</vt:lpstr>
      <vt:lpstr>MERCH DESIGNS</vt:lpstr>
      <vt:lpstr>MARKETING PLAN three phases</vt:lpstr>
      <vt:lpstr>PHASE ONE:  Marketing for Release of Yard Sale Side B</vt:lpstr>
      <vt:lpstr>PHASE TWO:  Virtual Yard Sale</vt:lpstr>
      <vt:lpstr>PHASE THREE:  Pop-up in-person Yard Sale in Nashville</vt:lpstr>
      <vt:lpstr>PowerPoint Presentation</vt:lpstr>
      <vt:lpstr>Big Idea: Utilize the seasons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Chicago STARS Management</dc:title>
  <cp:lastModifiedBy>Smerechniak, Jesse</cp:lastModifiedBy>
  <cp:revision>1</cp:revision>
  <dcterms:modified xsi:type="dcterms:W3CDTF">2021-05-24T21:20:49Z</dcterms:modified>
</cp:coreProperties>
</file>