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obo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regular.fntdata"/><Relationship Id="rId14" Type="http://schemas.openxmlformats.org/officeDocument/2006/relationships/slide" Target="slides/slide9.xml"/><Relationship Id="rId17" Type="http://schemas.openxmlformats.org/officeDocument/2006/relationships/font" Target="fonts/Roboto-italic.fntdata"/><Relationship Id="rId16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Robo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c7f79ee7cb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c7f79ee7cb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c7f79ee7cb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c7f79ee7cb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c7f79ee7cb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c7f79ee7cb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c7f79ee7cb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c7f79ee7cb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c7f79ee7cb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c7f79ee7cb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c7f79ee7cb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c7f79ee7cb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c7f79ee7cb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c7f79ee7cb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c7f79ee7cb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c7f79ee7cb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cs.google.com/spreadsheets/d/1XmT8nyN_Jg9Bz8rOFrqk1sviltxyPuGH_oSs9-Gh-kI/edit?usp=sharing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docs.google.com/spreadsheets/d/1rspGqHEgj4eAQWqZygos4WBO-DAGhzwhVqhWmVa8dIs/edit#gid=1332016209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youtube.com/watch?v=-BNyt6_wEdo" TargetMode="External"/><Relationship Id="rId4" Type="http://schemas.openxmlformats.org/officeDocument/2006/relationships/hyperlink" Target="https://www.youtube.com/watch?v=kMIn6hR7sf0" TargetMode="External"/><Relationship Id="rId5" Type="http://schemas.openxmlformats.org/officeDocument/2006/relationships/hyperlink" Target="https://www.youtube.com/watch?v=kMIn6hR7sf0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CB9C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490250" y="526350"/>
            <a:ext cx="5618700" cy="310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</a:rPr>
              <a:t>Proving Grounds SFX Project Plan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90250" y="3042425"/>
            <a:ext cx="70488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Jesse Smerechniak, Efi Nibo, Christian Ortega, Katherine Zhang</a:t>
            </a:r>
            <a:endParaRPr sz="17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CB9C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00">
                <a:solidFill>
                  <a:srgbClr val="434343"/>
                </a:solidFill>
              </a:rPr>
              <a:t>Project Status</a:t>
            </a:r>
            <a:endParaRPr sz="3200">
              <a:solidFill>
                <a:srgbClr val="434343"/>
              </a:solidFill>
            </a:endParaRPr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Met with capstone team on Sunday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Received game download instructions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Received general list of sounds from capstone team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Formulated additional list of sounds based on the sound team’s </a:t>
            </a:r>
            <a:r>
              <a:rPr lang="en" sz="2000"/>
              <a:t>experience</a:t>
            </a:r>
            <a:r>
              <a:rPr lang="en" sz="2000"/>
              <a:t> playing the game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Completed organization phase before beginning to work on sounds</a:t>
            </a:r>
            <a:endParaRPr sz="20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-"/>
            </a:pPr>
            <a:r>
              <a:rPr b="1" lang="en" sz="2000"/>
              <a:t>Starting 4/8:</a:t>
            </a:r>
            <a:r>
              <a:rPr lang="en" sz="2000"/>
              <a:t> start working on sounds weekly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CB9C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00">
                <a:solidFill>
                  <a:srgbClr val="434343"/>
                </a:solidFill>
              </a:rPr>
              <a:t>Roles</a:t>
            </a:r>
            <a:endParaRPr sz="3200">
              <a:solidFill>
                <a:srgbClr val="434343"/>
              </a:solidFill>
            </a:endParaRPr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Jesse</a:t>
            </a:r>
            <a:r>
              <a:rPr lang="en" sz="2000"/>
              <a:t> - SFX team lead &amp; sound designer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Efi - SFX sound designer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Christian - SFX sound designer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Katherine - SFX sound designer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en" sz="2000"/>
              <a:t>*no composer needed for Proving Grounds</a:t>
            </a:r>
            <a:endParaRPr i="1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CB9C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00">
                <a:solidFill>
                  <a:srgbClr val="434343"/>
                </a:solidFill>
              </a:rPr>
              <a:t>Software Usage and Due Dates</a:t>
            </a:r>
            <a:endParaRPr sz="3200">
              <a:solidFill>
                <a:srgbClr val="434343"/>
              </a:solidFill>
            </a:endParaRPr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Software - </a:t>
            </a:r>
            <a:r>
              <a:rPr b="1" lang="en" sz="2000"/>
              <a:t>ProTools</a:t>
            </a:r>
            <a:endParaRPr b="1"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Due Dates:</a:t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Capstone team wants completed sounds to implement into the game each week (2 or 3 per person)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All sounds need to be completed </a:t>
            </a:r>
            <a:r>
              <a:rPr b="1" lang="en" sz="2000"/>
              <a:t>by Week 6</a:t>
            </a:r>
            <a:endParaRPr b="1"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CB9C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00">
                <a:solidFill>
                  <a:srgbClr val="434343"/>
                </a:solidFill>
              </a:rPr>
              <a:t>Meetings &amp; Progress</a:t>
            </a:r>
            <a:endParaRPr sz="3200">
              <a:solidFill>
                <a:srgbClr val="434343"/>
              </a:solidFill>
            </a:endParaRPr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311700" y="1200600"/>
            <a:ext cx="8520600" cy="387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No specific scheduled weekly meetings, only when necessary or requested by our team or capstone team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Weekly progress reports collected by Jesse </a:t>
            </a:r>
            <a:r>
              <a:rPr lang="en" sz="2000" u="sng">
                <a:solidFill>
                  <a:schemeClr val="hlink"/>
                </a:solidFill>
                <a:hlinkClick r:id="rId3"/>
              </a:rPr>
              <a:t>https://docs.google.com/spreadsheets/d/1XmT8nyN_Jg9Bz8rOFrqk1sviltxyPuGH_oSs9-Gh-kI/edit?usp=sharing</a:t>
            </a:r>
            <a:r>
              <a:rPr lang="en" sz="2000"/>
              <a:t> 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What sounds you’re working on/when you plan to complete them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What sounds you’ve completed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Anything you need help on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Anything </a:t>
            </a:r>
            <a:r>
              <a:rPr lang="en" sz="2000"/>
              <a:t>you want to send to capstone team for                opinions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CB9C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00">
                <a:solidFill>
                  <a:srgbClr val="434343"/>
                </a:solidFill>
              </a:rPr>
              <a:t>Communication Channels</a:t>
            </a:r>
            <a:endParaRPr sz="3200">
              <a:solidFill>
                <a:srgbClr val="434343"/>
              </a:solidFill>
            </a:endParaRPr>
          </a:p>
        </p:txBody>
      </p:sp>
      <p:sp>
        <p:nvSpPr>
          <p:cNvPr id="116" name="Google Shape;116;p18"/>
          <p:cNvSpPr txBox="1"/>
          <p:nvPr>
            <p:ph idx="1" type="body"/>
          </p:nvPr>
        </p:nvSpPr>
        <p:spPr>
          <a:xfrm>
            <a:off x="311700" y="1287175"/>
            <a:ext cx="8520600" cy="352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Discord mainly (text and voice channels)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Weekly progress reports to see where everyone’s at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Jesse will communicate weekly with capstone team to report on sound team’s weekly status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CB9C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00">
                <a:solidFill>
                  <a:srgbClr val="434343"/>
                </a:solidFill>
              </a:rPr>
              <a:t>Cue Sheet</a:t>
            </a:r>
            <a:endParaRPr sz="3200">
              <a:solidFill>
                <a:srgbClr val="434343"/>
              </a:solidFill>
            </a:endParaRPr>
          </a:p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>
            <a:off x="311700" y="1287175"/>
            <a:ext cx="8520600" cy="352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hlink"/>
                </a:solidFill>
                <a:hlinkClick r:id="rId3"/>
              </a:rPr>
              <a:t>https://docs.google.com/spreadsheets/d/1rspGqHEgj4eAQWqZygos4WBO-DAGhzwhVqhWmVa8dIs/edit#gid=1332016209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CB9C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00">
                <a:solidFill>
                  <a:srgbClr val="434343"/>
                </a:solidFill>
              </a:rPr>
              <a:t>Gameplay Role Model Examples</a:t>
            </a:r>
            <a:endParaRPr sz="3200">
              <a:solidFill>
                <a:srgbClr val="434343"/>
              </a:solidFill>
            </a:endParaRPr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311700" y="1287175"/>
            <a:ext cx="8520600" cy="352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Breath</a:t>
            </a:r>
            <a:r>
              <a:rPr b="1" lang="en" sz="2000"/>
              <a:t> of the Wild</a:t>
            </a:r>
            <a:r>
              <a:rPr lang="en" sz="2000"/>
              <a:t> - </a:t>
            </a:r>
            <a:r>
              <a:rPr lang="en" sz="2000" u="sng">
                <a:solidFill>
                  <a:schemeClr val="hlink"/>
                </a:solidFill>
                <a:hlinkClick r:id="rId3"/>
              </a:rPr>
              <a:t>https://www.youtube.com/watch?v=-BNyt6_wEdo</a:t>
            </a:r>
            <a:r>
              <a:rPr lang="en" sz="2000"/>
              <a:t> (2:25)</a:t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Bokoblin noises, picking up items, low health sounds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000"/>
              <a:t>Call of Duty: Black Ops (Zombies)</a:t>
            </a:r>
            <a:r>
              <a:rPr lang="en" sz="2000"/>
              <a:t> - </a:t>
            </a:r>
            <a:r>
              <a:rPr lang="en" sz="2000" u="sng">
                <a:solidFill>
                  <a:schemeClr val="hlink"/>
                </a:solidFill>
                <a:hlinkClick r:id="rId4"/>
              </a:rPr>
              <a:t>https://www.youtube.com/watch?v=kMIn6hR7sf</a:t>
            </a:r>
            <a:r>
              <a:rPr lang="en" sz="2000" u="sng">
                <a:solidFill>
                  <a:schemeClr val="hlink"/>
                </a:solidFill>
                <a:hlinkClick r:id="rId5"/>
              </a:rPr>
              <a:t>0</a:t>
            </a:r>
            <a:r>
              <a:rPr lang="en" sz="2000"/>
              <a:t> </a:t>
            </a:r>
            <a:r>
              <a:rPr lang="en" sz="2000"/>
              <a:t>(0:25 - 1:30)</a:t>
            </a:r>
            <a:endParaRPr sz="2000"/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Zombie wave starting, zombie wave ending</a:t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CB9C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/>
          <p:nvPr>
            <p:ph type="title"/>
          </p:nvPr>
        </p:nvSpPr>
        <p:spPr>
          <a:xfrm>
            <a:off x="490250" y="526350"/>
            <a:ext cx="5618700" cy="310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</a:rPr>
              <a:t>Thank you!</a:t>
            </a:r>
            <a:endParaRPr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